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5BC1-F261-4111-8B74-FE59D50338D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0ECB-091F-409B-A3FE-E811E02407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Основная школа</a:t>
            </a:r>
          </a:p>
          <a:p>
            <a:pPr algn="r"/>
            <a:r>
              <a:rPr lang="ru-RU" sz="1600" dirty="0" smtClean="0"/>
              <a:t>Ул. Железнодорожная № 32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Визуализация цветовых решений и внутренняя отделка помещений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крет\Desktop\Цвета кабинетов\осн школа\каб5\каб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352483" cy="2448272"/>
          </a:xfrm>
          <a:prstGeom prst="rect">
            <a:avLst/>
          </a:prstGeom>
          <a:noFill/>
        </p:spPr>
      </p:pic>
      <p:pic>
        <p:nvPicPr>
          <p:cNvPr id="1027" name="Picture 3" descr="C:\Users\Секрет\Desktop\Цвета кабинетов\осн школа\каб5\каб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013" y="3717032"/>
            <a:ext cx="4352483" cy="2448272"/>
          </a:xfrm>
          <a:prstGeom prst="rect">
            <a:avLst/>
          </a:prstGeom>
          <a:noFill/>
        </p:spPr>
      </p:pic>
      <p:pic>
        <p:nvPicPr>
          <p:cNvPr id="1028" name="Picture 4" descr="C:\Users\Секрет\Desktop\Цвета кабинетов\осн школа\каб5\каб5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551489" cy="31227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56176" y="836712"/>
            <a:ext cx="2718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Кабинет № 5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крет\Desktop\Цвета кабинетов\осн школа\каб7\каб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6127552" cy="3446748"/>
          </a:xfrm>
          <a:prstGeom prst="rect">
            <a:avLst/>
          </a:prstGeom>
          <a:noFill/>
        </p:spPr>
      </p:pic>
      <p:pic>
        <p:nvPicPr>
          <p:cNvPr id="2051" name="Picture 3" descr="C:\Users\Секрет\Desktop\Цвета кабинетов\осн школа\каб7\каб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10" y="332656"/>
            <a:ext cx="4352482" cy="2448272"/>
          </a:xfrm>
          <a:prstGeom prst="rect">
            <a:avLst/>
          </a:prstGeom>
          <a:noFill/>
        </p:spPr>
      </p:pic>
      <p:pic>
        <p:nvPicPr>
          <p:cNvPr id="2052" name="Picture 4" descr="C:\Users\Секрет\Desktop\Цвета кабинетов\осн школа\каб7\каб7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133" y="292786"/>
            <a:ext cx="4423363" cy="24881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171" y="3573016"/>
            <a:ext cx="2718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Кабинет № 6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крет\Desktop\Цвета кабинетов\осн школа\каб21\каб2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832648" cy="3280865"/>
          </a:xfrm>
          <a:prstGeom prst="rect">
            <a:avLst/>
          </a:prstGeom>
          <a:noFill/>
        </p:spPr>
      </p:pic>
      <p:pic>
        <p:nvPicPr>
          <p:cNvPr id="3075" name="Picture 3" descr="C:\Users\Секрет\Desktop\Цвета кабинетов\осн школа\каб21\каб2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01" y="3933056"/>
            <a:ext cx="4594623" cy="2584475"/>
          </a:xfrm>
          <a:prstGeom prst="rect">
            <a:avLst/>
          </a:prstGeom>
          <a:noFill/>
        </p:spPr>
      </p:pic>
      <p:pic>
        <p:nvPicPr>
          <p:cNvPr id="3076" name="Picture 4" descr="C:\Users\Секрет\Desktop\Цвета кабинетов\осн школа\каб21\каб21-3.jpg"/>
          <p:cNvPicPr>
            <a:picLocks noChangeAspect="1" noChangeArrowheads="1"/>
          </p:cNvPicPr>
          <p:nvPr/>
        </p:nvPicPr>
        <p:blipFill>
          <a:blip r:embed="rId4" cstate="print"/>
          <a:srcRect r="11607"/>
          <a:stretch>
            <a:fillRect/>
          </a:stretch>
        </p:blipFill>
        <p:spPr bwMode="auto">
          <a:xfrm>
            <a:off x="4890893" y="3933056"/>
            <a:ext cx="4073595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56176" y="836712"/>
            <a:ext cx="29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Кабинет № 21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крет\Desktop\Цвета кабинетов\осн школа\главный коридор\главный коридор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6632"/>
            <a:ext cx="5473492" cy="3078839"/>
          </a:xfrm>
          <a:prstGeom prst="rect">
            <a:avLst/>
          </a:prstGeom>
          <a:noFill/>
        </p:spPr>
      </p:pic>
      <p:pic>
        <p:nvPicPr>
          <p:cNvPr id="5123" name="Picture 3" descr="C:\Users\Секрет\Desktop\Цвета кабинетов\осн школа\главный коридор\главный коридор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5632625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3257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Основной коридор  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крет\Desktop\Цвета кабинетов\осн школа\пристрой\Пристро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616624" cy="3159351"/>
          </a:xfrm>
          <a:prstGeom prst="rect">
            <a:avLst/>
          </a:prstGeom>
          <a:noFill/>
        </p:spPr>
      </p:pic>
      <p:pic>
        <p:nvPicPr>
          <p:cNvPr id="4099" name="Picture 3" descr="C:\Users\Секрет\Desktop\Цвета кабинетов\осн школа\пристрой\Пристро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5760641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64449" y="980728"/>
            <a:ext cx="3416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Коридор </a:t>
            </a:r>
            <a:r>
              <a:rPr lang="ru-RU" sz="3200" dirty="0" err="1" smtClean="0"/>
              <a:t>пристроя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Визуализация цветовых решений и внутренняя отделка помещений   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цветовых решений и внутренняя отделка помещений</dc:title>
  <dc:creator>Секрет</dc:creator>
  <cp:lastModifiedBy>Секрет</cp:lastModifiedBy>
  <cp:revision>2</cp:revision>
  <dcterms:created xsi:type="dcterms:W3CDTF">2022-07-26T08:07:42Z</dcterms:created>
  <dcterms:modified xsi:type="dcterms:W3CDTF">2022-07-26T08:20:02Z</dcterms:modified>
</cp:coreProperties>
</file>