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9" r:id="rId9"/>
    <p:sldId id="270" r:id="rId10"/>
    <p:sldId id="264" r:id="rId11"/>
    <p:sldId id="262" r:id="rId12"/>
    <p:sldId id="263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30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33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40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39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23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91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7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74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12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19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D10F-F95E-411E-98CF-8276B23229D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F92C-92A3-4486-917F-AB6AB51730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3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848" y="20123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Финансовая грамотность как фактор экономической социализации школьников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208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Онлайн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938" y="3285914"/>
            <a:ext cx="9556124" cy="3753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938" y="1144588"/>
            <a:ext cx="9452020" cy="21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2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 ресурсы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04285" y="1555220"/>
            <a:ext cx="10183429" cy="5302780"/>
            <a:chOff x="248458" y="1674002"/>
            <a:chExt cx="6128528" cy="432779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58" y="3335309"/>
              <a:ext cx="6128528" cy="266648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58" y="1674002"/>
              <a:ext cx="6036432" cy="1661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2593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10048"/>
            <a:ext cx="10648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2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Кейс-технология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8980" y="1690688"/>
            <a:ext cx="5184820" cy="44862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	Какие аргументы за и против покупки машины, приведённые в кейсе, кажутся вам наиболее важными?</a:t>
            </a:r>
          </a:p>
          <a:p>
            <a:r>
              <a:rPr lang="ru-RU" dirty="0" smtClean="0"/>
              <a:t>2.	Какие аргументы не догадался использовать Саша, чтобы переубедить Машу?</a:t>
            </a:r>
          </a:p>
          <a:p>
            <a:r>
              <a:rPr lang="ru-RU" dirty="0" smtClean="0"/>
              <a:t>3.	Какими аргументами можно усилить позицию Маши? Оцените дополнительные расходы, связанные с приобретением и эксплуатацией машины, вдобавок к выплатам по автокредиту.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05" y="1277019"/>
            <a:ext cx="6172200" cy="3467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38" y="4762374"/>
            <a:ext cx="3760408" cy="20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3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952" y="3043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Банк заданий для оценки уровня финансовой грамотности учащихся начальной и основной школы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9543" y="1983775"/>
            <a:ext cx="8241431" cy="46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1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ОГЭ по обществознани</a:t>
            </a:r>
            <a:r>
              <a:rPr lang="ru-RU" dirty="0"/>
              <a:t>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1" y="1571223"/>
            <a:ext cx="10684099" cy="46057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Семену пришло сообщение в социальной сети от его друга Петра: «Привет, Семен! Не выручишь деньгами до вторника? А то баланс на телефоне отрицательный, а срочно надо связаться с родителями. Скинь 500 рублей на номер ***».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чём состоит опасность данной ситуации для личных финансов Семена? Как ему правильно поступить в данной ситуации?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5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Финансово грамотный гражданин должен: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365162"/>
            <a:ext cx="11237890" cy="5492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следить за состоянием личных финансов;</a:t>
            </a:r>
          </a:p>
          <a:p>
            <a:pPr marL="0" indent="0">
              <a:buNone/>
            </a:pPr>
            <a:r>
              <a:rPr lang="ru-RU" dirty="0" smtClean="0"/>
              <a:t>• планировать свои доходы и расходы;</a:t>
            </a:r>
          </a:p>
          <a:p>
            <a:pPr marL="0" indent="0">
              <a:buNone/>
            </a:pPr>
            <a:r>
              <a:rPr lang="ru-RU" dirty="0" smtClean="0"/>
              <a:t>• формировать долгосрочные сбережения и финансовую «подушку безопасности» для непредвиденных обстоятельств;</a:t>
            </a:r>
          </a:p>
          <a:p>
            <a:pPr marL="0" indent="0">
              <a:buNone/>
            </a:pPr>
            <a:r>
              <a:rPr lang="ru-RU" dirty="0" smtClean="0"/>
              <a:t>• знать, как искать и использовать необходимую финансовую информацию;</a:t>
            </a:r>
          </a:p>
          <a:p>
            <a:pPr marL="0" indent="0">
              <a:buNone/>
            </a:pPr>
            <a:r>
              <a:rPr lang="ru-RU" dirty="0" smtClean="0"/>
              <a:t>• рационально выбирать финансовые услуги;</a:t>
            </a:r>
          </a:p>
          <a:p>
            <a:pPr marL="0" indent="0">
              <a:buNone/>
            </a:pPr>
            <a:r>
              <a:rPr lang="ru-RU" dirty="0" smtClean="0"/>
              <a:t>• «жить по средствам», избегая несоразмерных дохода долгов и неплатежей по ним;</a:t>
            </a:r>
          </a:p>
          <a:p>
            <a:pPr marL="0" indent="0">
              <a:buNone/>
            </a:pPr>
            <a:r>
              <a:rPr lang="ru-RU" dirty="0" smtClean="0"/>
              <a:t>• способен распознавать признаки финансового мошенничества;</a:t>
            </a:r>
          </a:p>
          <a:p>
            <a:pPr marL="0" indent="0">
              <a:buNone/>
            </a:pPr>
            <a:r>
              <a:rPr lang="ru-RU" dirty="0" smtClean="0"/>
              <a:t>• знать о рисках на рынке финансовых услуг;</a:t>
            </a:r>
          </a:p>
          <a:p>
            <a:pPr marL="0" indent="0">
              <a:buNone/>
            </a:pPr>
            <a:r>
              <a:rPr lang="ru-RU" dirty="0" smtClean="0"/>
              <a:t>• вести финансовую подготовку к жизни на пенсии.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36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Экономическая социализация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1825625"/>
            <a:ext cx="10696977" cy="474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-часть общей социализации</a:t>
            </a:r>
            <a:r>
              <a:rPr lang="ru-RU" sz="3600" dirty="0"/>
              <a:t>, процесс и результат включения </a:t>
            </a:r>
            <a:r>
              <a:rPr lang="ru-RU" sz="3600" dirty="0" smtClean="0"/>
              <a:t>индивида в </a:t>
            </a:r>
            <a:r>
              <a:rPr lang="ru-RU" sz="3600" dirty="0"/>
              <a:t>систему экономических отношений </a:t>
            </a:r>
            <a:r>
              <a:rPr lang="ru-RU" sz="3600" dirty="0" smtClean="0"/>
              <a:t>общества</a:t>
            </a:r>
          </a:p>
          <a:p>
            <a:pPr marL="0" indent="0" algn="ctr">
              <a:buNone/>
            </a:pPr>
            <a:r>
              <a:rPr lang="ru-RU" sz="3600" b="1" dirty="0" smtClean="0"/>
              <a:t>Включает в себя:</a:t>
            </a:r>
          </a:p>
          <a:p>
            <a:r>
              <a:rPr lang="ru-RU" sz="3600" dirty="0" smtClean="0"/>
              <a:t>усвоение экономического опыта знаний, ролей</a:t>
            </a:r>
          </a:p>
          <a:p>
            <a:r>
              <a:rPr lang="ru-RU" sz="3600" dirty="0" smtClean="0"/>
              <a:t> формирование экономического сознания, мышления, соответствующего экономического поведения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497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Преподавание финансовой грамотности в МКОУ «Троицкая СОШ № 62»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242006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35 часов в 7 классах</a:t>
            </a:r>
          </a:p>
          <a:p>
            <a:endParaRPr lang="ru-RU" sz="3200" dirty="0" smtClean="0"/>
          </a:p>
          <a:p>
            <a:r>
              <a:rPr lang="ru-RU" sz="3200" dirty="0" smtClean="0"/>
              <a:t> рабочая программа составлена на основе авторской программы по финансовой грамотности  5—7 классы, авторы программы: Е. А. Вигдорчик, И. В. </a:t>
            </a:r>
            <a:r>
              <a:rPr lang="ru-RU" sz="3200" dirty="0" err="1" smtClean="0"/>
              <a:t>Липсиц</a:t>
            </a:r>
            <a:r>
              <a:rPr lang="ru-RU" sz="3200" dirty="0" smtClean="0"/>
              <a:t>, Ю. Н. </a:t>
            </a:r>
            <a:r>
              <a:rPr lang="ru-RU" sz="3200" dirty="0" err="1" smtClean="0"/>
              <a:t>Корлюгова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874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и задачи курса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7" y="1532586"/>
            <a:ext cx="11083344" cy="5048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Цель обучения:</a:t>
            </a:r>
          </a:p>
          <a:p>
            <a:r>
              <a:rPr lang="ru-RU" dirty="0" smtClean="0"/>
              <a:t> формирование у учащихся знаний, умений и навыков, необходимых для эффективного управления личными финансами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Формирование активной жизненной позиции, развитие экономического образа мышления, воспитание ответственности и нравственного поведения в области экономических отношений в семье и обществе</a:t>
            </a:r>
          </a:p>
          <a:p>
            <a:r>
              <a:rPr lang="ru-RU" dirty="0" smtClean="0"/>
              <a:t>Приобретение опыта применения полученных знаний и умений для решения элементарных вопросов в области экономики семьи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2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Личностные результаты изучения предмета 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1690688"/>
            <a:ext cx="11475076" cy="4838901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</a:t>
            </a:r>
            <a:r>
              <a:rPr lang="ru-RU" dirty="0"/>
              <a:t>грамотно распоряжаться деньгами.</a:t>
            </a:r>
          </a:p>
          <a:p>
            <a:r>
              <a:rPr lang="ru-RU" dirty="0" smtClean="0"/>
              <a:t>овладение </a:t>
            </a:r>
            <a:r>
              <a:rPr lang="ru-RU" dirty="0"/>
              <a:t>начальными навыками  адаптации в мире финансовых отношений: сопоставление доходов и расходов;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самостоятельности и личной ответственности за свои поступки; планирование собственного бюджета, предложение вариантов собственного заработка;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навыков сотрудничества с взрослыми и сверстниками в разных игровых и реальных экономических ситуациях;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40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содержательные линии курса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•Деньги, их история, виды, функции;</a:t>
            </a:r>
          </a:p>
          <a:p>
            <a:pPr marL="0" indent="0">
              <a:buNone/>
            </a:pPr>
            <a:r>
              <a:rPr lang="ru-RU" dirty="0" smtClean="0"/>
              <a:t>•Семейный бюджет;</a:t>
            </a:r>
          </a:p>
          <a:p>
            <a:pPr marL="0" indent="0">
              <a:buNone/>
            </a:pPr>
            <a:r>
              <a:rPr lang="ru-RU" dirty="0" smtClean="0"/>
              <a:t>•Экономические отношения семьи и государства;</a:t>
            </a:r>
          </a:p>
          <a:p>
            <a:pPr marL="0" indent="0">
              <a:buNone/>
            </a:pPr>
            <a:r>
              <a:rPr lang="ru-RU" dirty="0" smtClean="0"/>
              <a:t>•Семья и финансовый бизнес;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С</a:t>
            </a:r>
            <a:r>
              <a:rPr lang="ru-RU" dirty="0" smtClean="0"/>
              <a:t>обственный бизнес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Освоение содержания опирается на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 с курсами истории , обществознания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89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Методы, используемые в работе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•практические задания  </a:t>
            </a:r>
          </a:p>
          <a:p>
            <a:pPr marL="0" indent="0">
              <a:buNone/>
            </a:pPr>
            <a:r>
              <a:rPr lang="ru-RU" dirty="0" smtClean="0"/>
              <a:t>• бизнес-игры</a:t>
            </a:r>
          </a:p>
          <a:p>
            <a:pPr marL="0" indent="0">
              <a:buNone/>
            </a:pPr>
            <a:r>
              <a:rPr lang="ru-RU" dirty="0" smtClean="0"/>
              <a:t>•проекты</a:t>
            </a:r>
          </a:p>
          <a:p>
            <a:pPr marL="0" indent="0">
              <a:buNone/>
            </a:pPr>
            <a:r>
              <a:rPr lang="ru-RU" dirty="0" smtClean="0"/>
              <a:t>•кейсы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4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15" y="991674"/>
            <a:ext cx="11411636" cy="58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694" y="631736"/>
            <a:ext cx="9900500" cy="58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3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449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Финансовая грамотность как фактор экономической социализации школьников</vt:lpstr>
      <vt:lpstr>Экономическая социализация </vt:lpstr>
      <vt:lpstr>Преподавание финансовой грамотности в МКОУ «Троицкая СОШ № 62»</vt:lpstr>
      <vt:lpstr>Цель и задачи курса</vt:lpstr>
      <vt:lpstr>Личностные результаты изучения предмета : </vt:lpstr>
      <vt:lpstr>Основные содержательные линии курса</vt:lpstr>
      <vt:lpstr>Методы, используемые в работе</vt:lpstr>
      <vt:lpstr>Слайд 8</vt:lpstr>
      <vt:lpstr>Слайд 9</vt:lpstr>
      <vt:lpstr>Онлайн ресурсы</vt:lpstr>
      <vt:lpstr>Онлайн ресурсы</vt:lpstr>
      <vt:lpstr>Онлайн ресурсы</vt:lpstr>
      <vt:lpstr>Кейс-технология</vt:lpstr>
      <vt:lpstr>Банк заданий для оценки уровня финансовой грамотности учащихся начальной и основной школы</vt:lpstr>
      <vt:lpstr>Задания ОГЭ по обществознанию</vt:lpstr>
      <vt:lpstr>Финансово грамотный гражданин должен: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как фактор экономической социализации школьников</dc:title>
  <dc:creator>Пользователь</dc:creator>
  <cp:lastModifiedBy>62</cp:lastModifiedBy>
  <cp:revision>9</cp:revision>
  <dcterms:created xsi:type="dcterms:W3CDTF">2022-02-27T09:52:45Z</dcterms:created>
  <dcterms:modified xsi:type="dcterms:W3CDTF">2022-02-28T09:31:31Z</dcterms:modified>
</cp:coreProperties>
</file>