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66" r:id="rId12"/>
    <p:sldId id="267" r:id="rId13"/>
    <p:sldId id="268" r:id="rId14"/>
    <p:sldId id="270" r:id="rId15"/>
    <p:sldId id="273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3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37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879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12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94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42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10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6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99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989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07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EB49E-122D-4BED-8B14-DBB45D435908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C5BE8-8F4C-478C-8B33-74696381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28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9gokaejj25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9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9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3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0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7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2756" y="3349488"/>
            <a:ext cx="10257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hlinkClick r:id="rId3"/>
              </a:rPr>
              <a:t>https://learningapps.org/watch?v=p9gokaejj25</a:t>
            </a:r>
            <a:r>
              <a:rPr lang="en-US" sz="4000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5065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651" y="1792443"/>
            <a:ext cx="3454254" cy="4892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5632" y="1792443"/>
            <a:ext cx="3673011" cy="489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6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4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0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9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0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</Words>
  <Application>Microsoft Office PowerPoint</Application>
  <PresentationFormat>Широкоэкранный</PresentationFormat>
  <Paragraphs>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msboc</dc:creator>
  <cp:lastModifiedBy>001</cp:lastModifiedBy>
  <cp:revision>3</cp:revision>
  <dcterms:created xsi:type="dcterms:W3CDTF">2025-01-21T15:37:48Z</dcterms:created>
  <dcterms:modified xsi:type="dcterms:W3CDTF">2025-01-22T02:33:48Z</dcterms:modified>
</cp:coreProperties>
</file>