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7CA-1EE5-4199-83D6-516C59F6AE0E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5623-FFC3-4F63-9F41-CC77F7CE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7CA-1EE5-4199-83D6-516C59F6AE0E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5623-FFC3-4F63-9F41-CC77F7CE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7CA-1EE5-4199-83D6-516C59F6AE0E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5623-FFC3-4F63-9F41-CC77F7CE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7CA-1EE5-4199-83D6-516C59F6AE0E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5623-FFC3-4F63-9F41-CC77F7CE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7CA-1EE5-4199-83D6-516C59F6AE0E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5623-FFC3-4F63-9F41-CC77F7CE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7CA-1EE5-4199-83D6-516C59F6AE0E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5623-FFC3-4F63-9F41-CC77F7CE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7CA-1EE5-4199-83D6-516C59F6AE0E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5623-FFC3-4F63-9F41-CC77F7CE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7CA-1EE5-4199-83D6-516C59F6AE0E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5623-FFC3-4F63-9F41-CC77F7CE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7CA-1EE5-4199-83D6-516C59F6AE0E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5623-FFC3-4F63-9F41-CC77F7CE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7CA-1EE5-4199-83D6-516C59F6AE0E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5623-FFC3-4F63-9F41-CC77F7CE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7CA-1EE5-4199-83D6-516C59F6AE0E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5623-FFC3-4F63-9F41-CC77F7CE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27CA-1EE5-4199-83D6-516C59F6AE0E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15623-FFC3-4F63-9F41-CC77F7CE5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шаблоны\патриотич\шаблоны в-п\звез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929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736"/>
            <a:ext cx="6715172" cy="35719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«Герои 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земли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Талицкой»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214950"/>
            <a:ext cx="2071702" cy="78581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г</a:t>
            </a:r>
            <a:r>
              <a:rPr lang="ru-RU" sz="1800" b="1" dirty="0" smtClean="0">
                <a:solidFill>
                  <a:schemeClr val="tx1"/>
                </a:solidFill>
              </a:rPr>
              <a:t>. Талица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2019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6000768"/>
            <a:ext cx="4523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Составитель: Климова Т.А.,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</a:t>
            </a:r>
            <a:r>
              <a:rPr lang="ru-RU" b="1" dirty="0" smtClean="0">
                <a:solidFill>
                  <a:schemeClr val="bg1"/>
                </a:solidFill>
              </a:rPr>
              <a:t>етодист Талицкой районной библиотеки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</a:t>
            </a:r>
            <a:r>
              <a:rPr lang="ru-RU" b="1" dirty="0" smtClean="0">
                <a:solidFill>
                  <a:schemeClr val="bg1"/>
                </a:solidFill>
              </a:rPr>
              <a:t>м. </a:t>
            </a:r>
            <a:r>
              <a:rPr lang="ru-RU" b="1" dirty="0" err="1" smtClean="0">
                <a:solidFill>
                  <a:schemeClr val="bg1"/>
                </a:solidFill>
              </a:rPr>
              <a:t>Поклевских-Козелл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i7N7I9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357298"/>
            <a:ext cx="3714776" cy="392909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Кирилюк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Виктор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Васильевич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(02.04.1923 –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27.09.1988 гг.)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3" descr="C:\Documents and Settings\Admin\Мои документы\Мои рисунки\Кирилюк\21 Май 1983 год г. Перм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785794"/>
            <a:ext cx="2991528" cy="437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i7N7I9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357298"/>
            <a:ext cx="3471858" cy="3929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Коровин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Яков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Ильич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(1907 –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21.03.1947 гг.)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выдающиеся люди\герои сов союза\Коровин Я.И\267px-Яков_Ильич_Корови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42918"/>
            <a:ext cx="3397733" cy="4619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i7N7I9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285860"/>
            <a:ext cx="3714776" cy="378621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Кузнецов Николай Иванович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(27.07.1911 –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09.03.1944 гг.)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user\Desktop\выдающиеся люди\герои сов союза\Кузнецов\кузнецов фото\8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984" r="12890"/>
          <a:stretch>
            <a:fillRect/>
          </a:stretch>
        </p:blipFill>
        <p:spPr bwMode="auto">
          <a:xfrm>
            <a:off x="5357818" y="1071546"/>
            <a:ext cx="3199700" cy="4078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i7N7I9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357298"/>
            <a:ext cx="3971924" cy="3786214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Маюров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Иван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Иванович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(26.10.1918 –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24.10.2000 гг.)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user\Desktop\выдающиеся люди\герои сов союза\маюров\маюров материалы\Иван_Иванович_Маюров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928670"/>
            <a:ext cx="2857520" cy="4279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i7N7I9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357298"/>
            <a:ext cx="4143404" cy="392909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Тегенцев</a:t>
            </a:r>
            <a:r>
              <a:rPr lang="ru-RU" b="1" dirty="0" smtClean="0">
                <a:solidFill>
                  <a:srgbClr val="FF0000"/>
                </a:solidFill>
              </a:rPr>
              <a:t> Владимир Петрович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(19.09.1922 –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22.03.1988 гг.)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выдающиеся люди\герои сов союза\Тегенцев\tegencev_v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71480"/>
            <a:ext cx="2950122" cy="4685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251412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6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i7N7I9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400948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Так начиналась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Великая Отечественная война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6319" y="1643063"/>
            <a:ext cx="3440050" cy="364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i7N7I9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400948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 Талицкого района на фронт ушли 17 тысяч жителей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3" descr="BAFDA93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57422" y="1714488"/>
            <a:ext cx="5397499" cy="3643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i7N7I9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400948" cy="98903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Талицкий район потерял: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428736"/>
            <a:ext cx="6643734" cy="385765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/>
              <a:t> Не вернулись с войны 6604 человека: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погибли в ходе боевых действий – 2294 человека;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Умерли от ран – 583 человека;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Погибли в плену – 37 человек;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Пропали без вести – 3609 человек.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i7N7I9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928670"/>
            <a:ext cx="3971924" cy="38576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Аникин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Николай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Александрович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(25.03.1919 –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06.10.1997 гг.)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выдающиеся люди\герои сов союза\аникин 2\ani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928670"/>
            <a:ext cx="2751123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i7N7I9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214422"/>
            <a:ext cx="3929090" cy="392909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Богданов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Михаил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Нестерович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(02.12.1911 –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08.04.1979 гг.)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выдающиеся люди\герои сов союза\богданов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928670"/>
            <a:ext cx="2948792" cy="4262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i7N7I9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1142984"/>
            <a:ext cx="4000528" cy="3857652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Бушмакин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Алексей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Петрович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(23.02.1913 –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01.05.1964 гг.)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выдающиеся люди\герои сов союза\Бушмакин Герой\бушмаки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928670"/>
            <a:ext cx="3190884" cy="4180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i7N7I9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357298"/>
            <a:ext cx="4000528" cy="392909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Гробов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Анатолий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Александрович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(06.05.1916 –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24.12.1943 гг.)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user\Desktop\выдающиеся люди\герои сов союза\гробов\grobo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857232"/>
            <a:ext cx="3251200" cy="443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i7N7I9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428736"/>
            <a:ext cx="4329114" cy="3857652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Здебчинский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Владимир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Станиславович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(18.10.1919 –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27.10.1993 гг.)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выдающиеся люди\герои сов союза\здебчинский\здебчинский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071546"/>
            <a:ext cx="2714644" cy="4064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89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«Герои      земли        Талицкой»</vt:lpstr>
      <vt:lpstr>Так начиналась  Великая Отечественная война</vt:lpstr>
      <vt:lpstr>Из Талицкого района на фронт ушли 17 тысяч жителей</vt:lpstr>
      <vt:lpstr>Талицкий район потерял:</vt:lpstr>
      <vt:lpstr>Аникин Николай Александрович (25.03.1919 – 06.10.1997 гг.)</vt:lpstr>
      <vt:lpstr>Богданов Михаил Нестерович (02.12.1911 – 08.04.1979 гг.)</vt:lpstr>
      <vt:lpstr>Бушмакин Алексей  Петрович (23.02.1913 – 01.05.1964 гг.) </vt:lpstr>
      <vt:lpstr>Гробов Анатолий Александрович (06.05.1916 – 24.12.1943 гг.)</vt:lpstr>
      <vt:lpstr>Здебчинский Владимир Станиславович (18.10.1919 – 27.10.1993 гг.)</vt:lpstr>
      <vt:lpstr>Кирилюк Виктор Васильевич (02.04.1923 – 27.09.1988 гг.)</vt:lpstr>
      <vt:lpstr>Коровин Яков Ильич (1907 –  21.03.1947 гг.)</vt:lpstr>
      <vt:lpstr>Кузнецов Николай Иванович (27.07.1911 –  09.03.1944 гг.)</vt:lpstr>
      <vt:lpstr>Маюров Иван Иванович  (26.10.1918 – 24.10.2000 гг.)</vt:lpstr>
      <vt:lpstr>Тегенцев Владимир Петрович (19.09.1922 – 22.03.1988 гг.)</vt:lpstr>
      <vt:lpstr>Слайд 15</vt:lpstr>
    </vt:vector>
  </TitlesOfParts>
  <Company>ТалЭС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«Герои      земли        Талицкой»</dc:title>
  <dc:creator>user</dc:creator>
  <cp:lastModifiedBy>user</cp:lastModifiedBy>
  <cp:revision>3</cp:revision>
  <dcterms:created xsi:type="dcterms:W3CDTF">2019-04-29T03:59:22Z</dcterms:created>
  <dcterms:modified xsi:type="dcterms:W3CDTF">2019-09-04T22:30:20Z</dcterms:modified>
</cp:coreProperties>
</file>