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7" r:id="rId3"/>
    <p:sldId id="300" r:id="rId4"/>
    <p:sldId id="278" r:id="rId5"/>
    <p:sldId id="313" r:id="rId6"/>
    <p:sldId id="314" r:id="rId7"/>
    <p:sldId id="280" r:id="rId8"/>
    <p:sldId id="291" r:id="rId9"/>
    <p:sldId id="267" r:id="rId10"/>
    <p:sldId id="301" r:id="rId11"/>
    <p:sldId id="316" r:id="rId12"/>
    <p:sldId id="281" r:id="rId13"/>
    <p:sldId id="282" r:id="rId14"/>
    <p:sldId id="271" r:id="rId15"/>
    <p:sldId id="304" r:id="rId16"/>
    <p:sldId id="302" r:id="rId17"/>
    <p:sldId id="303" r:id="rId18"/>
    <p:sldId id="272" r:id="rId19"/>
    <p:sldId id="296" r:id="rId20"/>
    <p:sldId id="312" r:id="rId21"/>
    <p:sldId id="305" r:id="rId22"/>
    <p:sldId id="306" r:id="rId23"/>
    <p:sldId id="307" r:id="rId24"/>
    <p:sldId id="308" r:id="rId25"/>
    <p:sldId id="275" r:id="rId26"/>
    <p:sldId id="311" r:id="rId27"/>
    <p:sldId id="286" r:id="rId28"/>
    <p:sldId id="25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08 h 2182"/>
                <a:gd name="T4" fmla="*/ 6381 w 4897"/>
                <a:gd name="T5" fmla="*/ 1308 h 2182"/>
                <a:gd name="T6" fmla="*/ 6381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0EED1-09C4-45F0-9926-41F78A24E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4CFF8-0F97-4287-9FDE-F95491CEA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4B47C-A41D-48D7-928C-D7891953A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CC110-7783-44E0-972F-645380ACD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8D28E-F962-4B58-AE84-B0C15B4C8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AF09F-277B-4841-9944-4E417E649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DE28E-D624-406E-BD7F-62F9B43DA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60AFB-4401-4E43-813D-B4461F950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33815-9161-4030-9A9D-0EDFFFBF3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47398-7B9A-4D84-9A06-3970F19D2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0A222-9F3F-4F03-ABEF-4F8DAC8AF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EB5886-00FF-440E-A5FE-1A8D3DB858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DD92495-0ADD-4DF4-8E40-8D0D1456D4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DF206-1DE9-41B5-B496-6EBEBD5638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74A63-02E6-47B6-8588-6ECAA2817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382 h 2182"/>
                <a:gd name="T4" fmla="*/ 6381 w 4897"/>
                <a:gd name="T5" fmla="*/ 382 h 2182"/>
                <a:gd name="T6" fmla="*/ 6381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357 h 2182"/>
                <a:gd name="T4" fmla="*/ 6381 w 4897"/>
                <a:gd name="T5" fmla="*/ 357 h 2182"/>
                <a:gd name="T6" fmla="*/ 6381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76649C6-0816-46FF-9F78-3E64D2A76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4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25.gif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6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8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0.jpeg" Type="http://schemas.openxmlformats.org/officeDocument/2006/relationships/image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 ?><Relationships xmlns="http://schemas.openxmlformats.org/package/2006/relationships"><Relationship Id="rId3" Target="../media/image42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4.jpeg" Type="http://schemas.openxmlformats.org/officeDocument/2006/relationships/image"/><Relationship Id="rId4" Target="../media/image43.jpeg" Type="http://schemas.openxmlformats.org/officeDocument/2006/relationships/image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17.xml"/><Relationship Id="rId1" Type="http://schemas.openxmlformats.org/officeDocument/2006/relationships/audio" Target="file:///C:\Users\&#1040;&#1076;&#1084;&#1080;&#1085;&#1080;&#1089;&#1090;&#1088;&#1072;&#1090;&#1086;&#1088;\Desktop\&#1053;&#1086;&#1074;&#1072;&#1103;%20&#1087;&#1072;&#1087;&#1082;&#1072;%20(2)\&#1052;&#1067;%20&#1052;&#1040;&#1051;&#1045;&#1053;&#1068;&#1050;&#1048;&#1045;%20&#1047;&#1042;&#1045;&#1047;&#1044;&#1067;%20&#1052;&#1048;&#1053;&#1059;&#1057;.mp3" TargetMode="External"/><Relationship Id="rId5" Type="http://schemas.openxmlformats.org/officeDocument/2006/relationships/image" Target="../media/image54.png"/><Relationship Id="rId4" Type="http://schemas.openxmlformats.org/officeDocument/2006/relationships/image" Target="../media/image53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-285776"/>
            <a:ext cx="7772400" cy="31845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</a:t>
            </a:r>
            <a:r>
              <a:rPr lang="ru-RU" sz="8800" dirty="0" smtClean="0">
                <a:solidFill>
                  <a:srgbClr val="FF0000"/>
                </a:solidFill>
              </a:rPr>
              <a:t>АРБУЗНИК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5" name="Picture 5" descr="http://www.pics-zone.ru/img.php?url=http://img-fotki.yandex.ru/get/6610/119528728.2306/0_105039_92c2ac04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7807155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Африке с древнейших времён выращивали арбузы как культурное растение. Именно там обнаружили сладкую форму дикорастущего арбуза. Затем арбузы появились в Малой Азии, на Кавказе и в Средней Азии. В XIII веке арбуз привезли в Астрахань, и он разошёлся по югу России.</a:t>
            </a:r>
            <a:endParaRPr lang="ru-RU" sz="6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385175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Бахча</a:t>
            </a:r>
          </a:p>
        </p:txBody>
      </p:sp>
      <p:pic>
        <p:nvPicPr>
          <p:cNvPr id="22531" name="Picture 4" descr="G:\3 класс\арбузник\арбуз\а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95800" y="838200"/>
            <a:ext cx="4343400" cy="2986088"/>
          </a:xfrm>
          <a:noFill/>
        </p:spPr>
      </p:pic>
      <p:pic>
        <p:nvPicPr>
          <p:cNvPr id="22532" name="Picture 8" descr="http://ovochicherson.com.ua/wp-content/uploads/2015/04/arbuz6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1238" y="3930650"/>
            <a:ext cx="42640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0" descr="http://kumushka.com/uploads/posts/2015-05/1432298561_arbuz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762000"/>
            <a:ext cx="41036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3556" name="Picture 4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84582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-vyazma.ru/wp-content/uploads/2012/04/2408927251.jpg" id="2867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i="1" lang="ru-RU" smtClean="0" sz="2000">
              <a:solidFill>
                <a:schemeClr val="accent6">
                  <a:lumMod val="50000"/>
                </a:schemeClr>
              </a:solidFill>
              <a:latin charset="0" pitchFamily="34" typeface="Arial Black"/>
            </a:endParaRPr>
          </a:p>
          <a:p>
            <a:pPr algn="just"/>
            <a:r>
              <a:rPr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34" typeface="Arial Black"/>
              </a:rPr>
              <a:t>Первые арбузы были посеяны по царскому указу от 11 ноября 1660 года, причем предписывалось: как только диковинные овощи (а правильнее - ягоды) поспеют, немедленно доставить их в Москву. При Петре I арбузы уже не ввозили из-за границы. Их часто подавали во дворцах. Но не свежими, а опять-таки вымоченными в сахарном сиропе. Русское название арбуз получил от слова "</a:t>
            </a:r>
            <a:r>
              <a:rPr dirty="0" err="1" i="1" lang="ru-RU" smtClean="0" sz="2000">
                <a:solidFill>
                  <a:schemeClr val="accent6">
                    <a:lumMod val="50000"/>
                  </a:schemeClr>
                </a:solidFill>
                <a:latin charset="0" pitchFamily="34" typeface="Arial Black"/>
              </a:rPr>
              <a:t>харбюза</a:t>
            </a:r>
            <a:r>
              <a:rPr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34" typeface="Arial Black"/>
              </a:rPr>
              <a:t>", что в иранских языках означает дыня, или "огромный огурец".</a:t>
            </a:r>
            <a:br>
              <a:rPr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34" typeface="Arial Black"/>
              </a:rPr>
            </a:br>
            <a:endParaRPr dirty="0" lang="ru-RU" sz="2000">
              <a:solidFill>
                <a:schemeClr val="accent6">
                  <a:lumMod val="50000"/>
                </a:schemeClr>
              </a:solidFill>
              <a:latin charset="0" pitchFamily="34" typeface="Arial Black"/>
            </a:endParaRPr>
          </a:p>
        </p:txBody>
      </p:sp>
      <p:pic>
        <p:nvPicPr>
          <p:cNvPr id="5" name="Picture 3"/>
          <p:cNvPicPr>
            <a:picLocks noChangeArrowheads="1" noChangeAspect="1"/>
          </p:cNvPicPr>
          <p:nvPr/>
        </p:nvPicPr>
        <p:blipFill>
          <a:blip r:embed="rId3"/>
          <a:srcRect b="39"/>
          <a:stretch>
            <a:fillRect/>
          </a:stretch>
        </p:blipFill>
        <p:spPr>
          <a:xfrm>
            <a:off x="428596" y="2857496"/>
            <a:ext cx="3643338" cy="3839325"/>
          </a:xfrm>
          <a:prstGeom prst="rect">
            <a:avLst/>
          </a:prstGeom>
        </p:spPr>
      </p:pic>
      <p:pic>
        <p:nvPicPr>
          <p:cNvPr descr="G:\3 класс\арбузник\арбуз\а14.jpg" id="7" name="Picture 6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357562"/>
            <a:ext cx="444866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-9144"/>
            <a:ext cx="682688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полезен арбуз?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8" y="1009529"/>
            <a:ext cx="6826889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богат витаминами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1132" y="2213155"/>
            <a:ext cx="6826888" cy="286232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нём содержатся 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витамины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группы 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витамины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РР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41376"/>
            <a:ext cx="4211960" cy="421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8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0586" y="-9144"/>
            <a:ext cx="471601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формы арбуз?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80728"/>
            <a:ext cx="471601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Всегда ли он круглый? 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4031729" cy="5290869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" y="2060848"/>
            <a:ext cx="644420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бывает квадратный арбуз? 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4548120" cy="3274646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110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7379">
            <a:off x="643532" y="3634292"/>
            <a:ext cx="2840838" cy="284083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974" y="1928361"/>
            <a:ext cx="5294362" cy="4929639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-9144"/>
            <a:ext cx="4427984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теперь  хорошо</a:t>
            </a:r>
          </a:p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подумайте и скажите,</a:t>
            </a:r>
          </a:p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может ли быть арбуз в форме сердца? 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920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s-vyazma.ru/wp-content/uploads/2012/04/2408927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www.diy.ru/media/thumbnails/8c/81/8c81f06271177005c9e38b9858a19fd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628919" cy="2571769"/>
          </a:xfrm>
          <a:prstGeom prst="rect">
            <a:avLst/>
          </a:prstGeom>
          <a:noFill/>
        </p:spPr>
      </p:pic>
      <p:pic>
        <p:nvPicPr>
          <p:cNvPr id="5" name="Picture 4" descr="http://img15.nnm.ru/8/f/6/2/a/cb13e09900c1dc31890206125d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0"/>
            <a:ext cx="3048000" cy="2286001"/>
          </a:xfrm>
          <a:prstGeom prst="rect">
            <a:avLst/>
          </a:prstGeom>
          <a:noFill/>
        </p:spPr>
      </p:pic>
      <p:pic>
        <p:nvPicPr>
          <p:cNvPr id="29704" name="Picture 8" descr="http://www.molomo.ru/img/water-melon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09263" y="2357430"/>
            <a:ext cx="2934737" cy="2143140"/>
          </a:xfrm>
          <a:prstGeom prst="rect">
            <a:avLst/>
          </a:prstGeom>
          <a:noFill/>
        </p:spPr>
      </p:pic>
      <p:pic>
        <p:nvPicPr>
          <p:cNvPr id="29706" name="Picture 10" descr="http://fruitarian.ru/wp-content/uploads/2012/05/mini_arbuzi_35-512x38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0"/>
            <a:ext cx="2976547" cy="2232411"/>
          </a:xfrm>
          <a:prstGeom prst="rect">
            <a:avLst/>
          </a:prstGeom>
          <a:noFill/>
        </p:spPr>
      </p:pic>
      <p:pic>
        <p:nvPicPr>
          <p:cNvPr id="29708" name="Picture 12" descr="http://i1.i.ua/prikol/pic/6/6/143766_14413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554148"/>
            <a:ext cx="3071802" cy="2303852"/>
          </a:xfrm>
          <a:prstGeom prst="rect">
            <a:avLst/>
          </a:prstGeom>
          <a:noFill/>
        </p:spPr>
      </p:pic>
      <p:pic>
        <p:nvPicPr>
          <p:cNvPr id="29710" name="Picture 14" descr="http://www.topnews.ru/upload/photo/ca05e715/f851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78" y="2500306"/>
            <a:ext cx="2428892" cy="2143140"/>
          </a:xfrm>
          <a:prstGeom prst="rect">
            <a:avLst/>
          </a:prstGeom>
          <a:noFill/>
        </p:spPr>
      </p:pic>
      <p:pic>
        <p:nvPicPr>
          <p:cNvPr id="29714" name="Picture 18" descr="http://www.iloveua.org/data/editor/Image/00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643182"/>
            <a:ext cx="2500330" cy="1878727"/>
          </a:xfrm>
          <a:prstGeom prst="rect">
            <a:avLst/>
          </a:prstGeom>
          <a:noFill/>
        </p:spPr>
      </p:pic>
      <p:pic>
        <p:nvPicPr>
          <p:cNvPr id="29716" name="Picture 20" descr="http://www.birgun.net/actuel/133009807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67101" y="4618839"/>
            <a:ext cx="2476899" cy="2239161"/>
          </a:xfrm>
          <a:prstGeom prst="rect">
            <a:avLst/>
          </a:prstGeom>
          <a:noFill/>
        </p:spPr>
      </p:pic>
      <p:pic>
        <p:nvPicPr>
          <p:cNvPr id="29720" name="Picture 24" descr="http://udaff.com/image/12/0/120064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14678" y="4705545"/>
            <a:ext cx="3240243" cy="215245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Интересные факты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800" dirty="0"/>
              <a:t>Мировой рекорд по массе арбузов составляет примерно 119 килограммов. </a:t>
            </a:r>
          </a:p>
          <a:p>
            <a:pPr algn="ctr">
              <a:buFontTx/>
              <a:buNone/>
            </a:pPr>
            <a:r>
              <a:rPr lang="ru-RU" sz="2800" dirty="0"/>
              <a:t>Такой массы достиг арбуз сорта Каролина-Кросс.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6874" name="Picture 10" descr="AlPJ-znP9sc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1639888"/>
            <a:ext cx="3759200" cy="4445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Показал садовод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Нам такой огород,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Где на грядках, засеянных густо.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Огурбузы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росли,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Помидыни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росли,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Редисвёкла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чеслук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репуста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Сельдерошек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поспел,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И 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моркофель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дозрел,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Стал уже осыпаться 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спаржовник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7704138" cy="165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4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Какие овощи выросли на грядках?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7" y="-9144"/>
            <a:ext cx="6462464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зеленый и большой,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полью его водой.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огромный карапуз,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 вырастет … 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426846"/>
            <a:ext cx="2659360" cy="265936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67544" y="3446474"/>
            <a:ext cx="3672408" cy="2502805"/>
          </a:xfrm>
          <a:prstGeom prst="cloudCallout">
            <a:avLst>
              <a:gd name="adj1" fmla="val 87907"/>
              <a:gd name="adj2" fmla="val 8593"/>
            </a:avLst>
          </a:prstGeom>
          <a:solidFill>
            <a:schemeClr val="bg1">
              <a:alpha val="37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00559" y="3789040"/>
            <a:ext cx="26063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</a:rPr>
              <a:t>Привет, ребята!</a:t>
            </a:r>
            <a:endParaRPr lang="ru-RU" sz="4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19" y="-15701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Арбуз можно есть  просто так, разрезав на дольки, а можно приготовить много вкусных блюд.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433" y="1954951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арбуза делают салат.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127" y="2645499"/>
            <a:ext cx="3673337" cy="4062711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79" y="2645499"/>
            <a:ext cx="3528392" cy="4075206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8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32656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даже приготавливают арбузный мёд! Он называется                       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8562"/>
            <a:ext cx="4762500" cy="3076575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15036"/>
            <a:ext cx="4667250" cy="3429000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0072" y="935346"/>
            <a:ext cx="198685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НАРДЕК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512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42204" y="-79482"/>
            <a:ext cx="9186204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Арбузы являются не только чудесным лакомством, но и материалом для творчества! 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708275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последнее время модным увлечением стала резьба по арбузу!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365109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Этому виду творчества уже более 700 лет. Зародился он в </a:t>
            </a:r>
            <a:r>
              <a:rPr lang="ru-RU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Тайланде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428641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8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746"/>
            <a:ext cx="3151238" cy="3151238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33746"/>
            <a:ext cx="4286250" cy="4972050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2575173" cy="3181769"/>
          </a:xfrm>
          <a:prstGeom prst="rect">
            <a:avLst/>
          </a:prstGeom>
          <a:noFill/>
          <a:ln w="38100" cmpd="sng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18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s-vyazma.ru/wp-content/uploads/2012/04/2408927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http://im4-tub-ru.yandex.net/i?id=394369902-44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86082" cy="3357586"/>
          </a:xfrm>
          <a:prstGeom prst="rect">
            <a:avLst/>
          </a:prstGeom>
          <a:noFill/>
        </p:spPr>
      </p:pic>
      <p:pic>
        <p:nvPicPr>
          <p:cNvPr id="32772" name="Picture 4" descr="http://f.mypage.ru/505912cd26a8f98d138793554ab01c35_327e7bd9fd1d6166afa8a8deadaa732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0"/>
            <a:ext cx="3500430" cy="2563169"/>
          </a:xfrm>
          <a:prstGeom prst="rect">
            <a:avLst/>
          </a:prstGeom>
          <a:noFill/>
        </p:spPr>
      </p:pic>
      <p:pic>
        <p:nvPicPr>
          <p:cNvPr id="32774" name="Picture 6" descr="http://i.i.ua/photo/images/pic/9/3/4548139_79ef935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232677"/>
            <a:ext cx="3500430" cy="2625323"/>
          </a:xfrm>
          <a:prstGeom prst="rect">
            <a:avLst/>
          </a:prstGeom>
          <a:noFill/>
        </p:spPr>
      </p:pic>
      <p:pic>
        <p:nvPicPr>
          <p:cNvPr id="32778" name="Picture 10" descr="http://otdyh.temruk.info/wp-content/gallery/arbyzniy-ray-2011-1/thumbs/thumbs_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143248"/>
            <a:ext cx="2286016" cy="2643206"/>
          </a:xfrm>
          <a:prstGeom prst="rect">
            <a:avLst/>
          </a:prstGeom>
          <a:noFill/>
        </p:spPr>
      </p:pic>
      <p:pic>
        <p:nvPicPr>
          <p:cNvPr id="32780" name="Picture 12" descr="http://rovnoe.ucoz.ru/_ph/3/2/72310940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48400" y="0"/>
            <a:ext cx="2895600" cy="3857625"/>
          </a:xfrm>
          <a:prstGeom prst="rect">
            <a:avLst/>
          </a:prstGeom>
          <a:noFill/>
        </p:spPr>
      </p:pic>
      <p:pic>
        <p:nvPicPr>
          <p:cNvPr id="32782" name="Picture 14" descr="http://s41.radikal.ru/i094/0905/9e/5a747ce3cbbc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000504"/>
            <a:ext cx="3357554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017" y="2363327"/>
            <a:ext cx="4517269" cy="451726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298" y="548680"/>
            <a:ext cx="86376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 многое узнали об арбузах!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68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7200" y="0"/>
            <a:ext cx="7772400" cy="333692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«Просто </a:t>
            </a:r>
            <a:br>
              <a:rPr lang="ru-RU" dirty="0" smtClean="0"/>
            </a:br>
            <a:r>
              <a:rPr lang="ru-RU" dirty="0" smtClean="0"/>
              <a:t>мы маленькие </a:t>
            </a:r>
            <a:br>
              <a:rPr lang="ru-RU" dirty="0" smtClean="0"/>
            </a:br>
            <a:r>
              <a:rPr lang="ru-RU" dirty="0" smtClean="0"/>
              <a:t>звезды»</a:t>
            </a:r>
            <a:endParaRPr lang="ru-RU" dirty="0"/>
          </a:p>
        </p:txBody>
      </p:sp>
      <p:pic>
        <p:nvPicPr>
          <p:cNvPr id="52227" name="Picture 2" descr="http://little-country.ru/attachments/Image/0_99af6_a3ac2139_XL.png?template=gener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276600"/>
            <a:ext cx="82946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http://www.playcast.ru/uploads/2014/05/02/843983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-1524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МЫ МАЛЕНЬКИЕ ЗВЕЗДЫ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0003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5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ymaris.ru/media/k2/items/cache/a9ccd7cd1c4267a50c67ac0bd718017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57222" y="-214337"/>
            <a:ext cx="950122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Приятного 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аппетита!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825" y="785794"/>
            <a:ext cx="8385175" cy="1295400"/>
          </a:xfrm>
        </p:spPr>
        <p:txBody>
          <a:bodyPr/>
          <a:lstStyle/>
          <a:p>
            <a:pPr algn="ctr">
              <a:defRPr/>
            </a:pPr>
            <a:r>
              <a:rPr lang="ru-RU" sz="4000" dirty="0" smtClean="0"/>
              <a:t>На </a:t>
            </a:r>
            <a:r>
              <a:rPr lang="ru-RU" sz="4000" dirty="0" err="1" smtClean="0"/>
              <a:t>Арбузнике</a:t>
            </a:r>
            <a:r>
              <a:rPr lang="ru-RU" sz="4000" dirty="0" smtClean="0"/>
              <a:t> сегодня</a:t>
            </a:r>
            <a:br>
              <a:rPr lang="ru-RU" sz="4000" dirty="0" smtClean="0"/>
            </a:br>
            <a:r>
              <a:rPr lang="ru-RU" sz="4000" dirty="0" smtClean="0"/>
              <a:t>Прославляем мы арбуз.</a:t>
            </a:r>
            <a:br>
              <a:rPr lang="ru-RU" sz="4000" dirty="0" smtClean="0"/>
            </a:br>
            <a:r>
              <a:rPr lang="ru-RU" sz="4000" dirty="0" smtClean="0"/>
              <a:t>Мы надеемся, он будет</a:t>
            </a:r>
            <a:br>
              <a:rPr lang="ru-RU" sz="4000" dirty="0" smtClean="0"/>
            </a:br>
            <a:r>
              <a:rPr lang="ru-RU" sz="4000" dirty="0" smtClean="0"/>
              <a:t>Замечательным на вкус.</a:t>
            </a:r>
            <a:endParaRPr lang="ru-RU" sz="4000" dirty="0"/>
          </a:p>
        </p:txBody>
      </p:sp>
      <p:pic>
        <p:nvPicPr>
          <p:cNvPr id="6147" name="Picture 1" descr="G:\3 класс\арбузник\арбуз\а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500306"/>
            <a:ext cx="46434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8" y="1354416"/>
            <a:ext cx="5429288" cy="54292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14414" y="428604"/>
            <a:ext cx="692664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ну-ка, отгадай</a:t>
            </a:r>
            <a:endParaRPr lang="ru-RU" sz="6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68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3600" dirty="0">
                <a:solidFill>
                  <a:srgbClr val="FF0000"/>
                </a:solidFill>
              </a:rPr>
              <a:t>История выращивания арбуза</a:t>
            </a:r>
          </a:p>
        </p:txBody>
      </p:sp>
      <p:pic>
        <p:nvPicPr>
          <p:cNvPr id="18444" name="Picture 12" descr="image00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86116" y="4286256"/>
            <a:ext cx="2658285" cy="2400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7" name="Picture 15" descr="Файл:Watermelons1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929322" y="4500570"/>
            <a:ext cx="2916237" cy="2187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-428660" y="928670"/>
            <a:ext cx="9429816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80000"/>
              </a:lnSpc>
            </a:pPr>
            <a:r>
              <a:rPr lang="ru-RU" sz="4400" dirty="0" smtClean="0"/>
              <a:t>Оказывается, арбуз знали в Египте еще 4000 лет назад. На рисунках древних египтян, в гробницах, были найдены изображения арбузов: семена и остатки листьев.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  <p:pic>
        <p:nvPicPr>
          <p:cNvPr id="6" name="Picture 6" descr="G:\3 класс\арбузник\арбуз\а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643446"/>
            <a:ext cx="307984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://zakazposterov.ru/userdata/image/thumbs/z/f7/1a/f71a43796876f52790b7359f2b88f2e4_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06375"/>
            <a:ext cx="3908425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6" descr="http://brochure.equinoxiales.fr/im/produits/size4/IMAGE__giraffen_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50" y="3733800"/>
            <a:ext cx="40005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 descr="http://pixdaus.com/files/items/pics/5/29/519529_93eebe2863cd2516b9cd797cbe926f8f_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711575"/>
            <a:ext cx="3908425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 descr="http://uchan.to/ukr/src/12955960041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363" y="214313"/>
            <a:ext cx="3879850" cy="290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2" descr="http://photos1.blogger.com/img/219/1315/640/afric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5200" y="2362200"/>
            <a:ext cx="2201863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/>
              <a:t>Родина арбузов – пустыня Калахари в Африке.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8929718" cy="4525963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		Более ста лет назад  английский исследователь Д.Ливингстон, путешествовавший  по пустыне Калахари, случайно наткнулся на заросли дикорастущих арбузов. Причем здесь росли не только известные исследователю круглые полосатые плоды, но и овальные, мелкие, размером с куриное яйцо. У некоторых арбузов была привычная сладкая мякоть, а у других - наоборот, нестерпимо горькая. Но  больше всего было плодов сочных, но совершено  безвкусных. Благодаря большому содержанию воды, арбузы являются одним из немногих водяных источников в некоторых странах, их называют “напитком пустынь”.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fireworks.ru/moto/albums/africa/images/02860176.jpg" id="24578" name="Picture 2"/>
          <p:cNvPicPr>
            <a:picLocks noChangeArrowheads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10089899" cy="68580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flipV="1" rot="10728121">
            <a:off x="193578" y="1937988"/>
            <a:ext cx="3219395" cy="4886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ater-mel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8287"/>
            <a:ext cx="9143999" cy="68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-9144"/>
            <a:ext cx="547260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арбуз?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1698" y="1628800"/>
            <a:ext cx="26452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i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овощ</a:t>
            </a:r>
            <a:endParaRPr lang="ru-RU" sz="8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63528" y="2981277"/>
            <a:ext cx="3318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фрукт</a:t>
            </a:r>
            <a:endParaRPr lang="ru-RU" sz="8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870" y="4304716"/>
            <a:ext cx="27943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ягода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9482">
            <a:off x="11498" y="1642819"/>
            <a:ext cx="1600200" cy="1295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15937">
            <a:off x="1136104" y="3009460"/>
            <a:ext cx="1600200" cy="1295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49458">
            <a:off x="2650263" y="4304716"/>
            <a:ext cx="1600200" cy="1295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8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420</Words>
  <Application>Microsoft Office PowerPoint</Application>
  <PresentationFormat>Экран (4:3)</PresentationFormat>
  <Paragraphs>57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Трава</vt:lpstr>
      <vt:lpstr>     АРБУЗНИК</vt:lpstr>
      <vt:lpstr>Презентация PowerPoint</vt:lpstr>
      <vt:lpstr>На Арбузнике сегодня Прославляем мы арбуз. Мы надеемся, он будет Замечательным на вкус.</vt:lpstr>
      <vt:lpstr>Презентация PowerPoint</vt:lpstr>
      <vt:lpstr>История выращивания арбуза</vt:lpstr>
      <vt:lpstr>Презентация PowerPoint</vt:lpstr>
      <vt:lpstr>Родина арбузов – пустыня Калахари в Африке.</vt:lpstr>
      <vt:lpstr>Презентация PowerPoint</vt:lpstr>
      <vt:lpstr>Презентация PowerPoint</vt:lpstr>
      <vt:lpstr>Презентация PowerPoint</vt:lpstr>
      <vt:lpstr>              Бахча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Интересные факты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«Просто  мы маленькие  звезды»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Ольга</dc:creator>
  <cp:lastModifiedBy>Светлана</cp:lastModifiedBy>
  <cp:revision>45</cp:revision>
  <dcterms:created xsi:type="dcterms:W3CDTF">2012-09-28T15:14:00Z</dcterms:created>
  <dcterms:modified xsi:type="dcterms:W3CDTF">2017-02-02T15:16:50Z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2232870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