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1" r:id="rId6"/>
    <p:sldId id="260" r:id="rId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3" d="100"/>
          <a:sy n="83" d="100"/>
        </p:scale>
        <p:origin x="-1426" y="-7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6D5BC1-F261-4111-8B74-FE59D50338D0}" type="datetimeFigureOut">
              <a:rPr lang="ru-RU" smtClean="0"/>
              <a:t>26.07.2022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860ECB-091F-409B-A3FE-E811E024075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6D5BC1-F261-4111-8B74-FE59D50338D0}" type="datetimeFigureOut">
              <a:rPr lang="ru-RU" smtClean="0"/>
              <a:t>26.07.2022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860ECB-091F-409B-A3FE-E811E024075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6D5BC1-F261-4111-8B74-FE59D50338D0}" type="datetimeFigureOut">
              <a:rPr lang="ru-RU" smtClean="0"/>
              <a:t>26.07.2022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860ECB-091F-409B-A3FE-E811E024075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6D5BC1-F261-4111-8B74-FE59D50338D0}" type="datetimeFigureOut">
              <a:rPr lang="ru-RU" smtClean="0"/>
              <a:t>26.07.2022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860ECB-091F-409B-A3FE-E811E024075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6D5BC1-F261-4111-8B74-FE59D50338D0}" type="datetimeFigureOut">
              <a:rPr lang="ru-RU" smtClean="0"/>
              <a:t>26.07.2022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860ECB-091F-409B-A3FE-E811E024075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6D5BC1-F261-4111-8B74-FE59D50338D0}" type="datetimeFigureOut">
              <a:rPr lang="ru-RU" smtClean="0"/>
              <a:t>26.07.2022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860ECB-091F-409B-A3FE-E811E024075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6D5BC1-F261-4111-8B74-FE59D50338D0}" type="datetimeFigureOut">
              <a:rPr lang="ru-RU" smtClean="0"/>
              <a:t>26.07.2022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860ECB-091F-409B-A3FE-E811E024075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6D5BC1-F261-4111-8B74-FE59D50338D0}" type="datetimeFigureOut">
              <a:rPr lang="ru-RU" smtClean="0"/>
              <a:t>26.07.2022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860ECB-091F-409B-A3FE-E811E024075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6D5BC1-F261-4111-8B74-FE59D50338D0}" type="datetimeFigureOut">
              <a:rPr lang="ru-RU" smtClean="0"/>
              <a:t>26.07.2022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860ECB-091F-409B-A3FE-E811E024075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6D5BC1-F261-4111-8B74-FE59D50338D0}" type="datetimeFigureOut">
              <a:rPr lang="ru-RU" smtClean="0"/>
              <a:t>26.07.2022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860ECB-091F-409B-A3FE-E811E024075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6D5BC1-F261-4111-8B74-FE59D50338D0}" type="datetimeFigureOut">
              <a:rPr lang="ru-RU" smtClean="0"/>
              <a:t>26.07.2022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860ECB-091F-409B-A3FE-E811E024075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6D5BC1-F261-4111-8B74-FE59D50338D0}" type="datetimeFigureOut">
              <a:rPr lang="ru-RU" smtClean="0"/>
              <a:t>26.07.2022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860ECB-091F-409B-A3FE-E811E0240759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pPr algn="r"/>
            <a:r>
              <a:rPr lang="ru-RU" sz="1600" dirty="0" smtClean="0"/>
              <a:t>Основная школа</a:t>
            </a:r>
          </a:p>
          <a:p>
            <a:pPr algn="r"/>
            <a:r>
              <a:rPr lang="ru-RU" sz="1600" dirty="0" smtClean="0"/>
              <a:t>Ул. Железнодорожная № 32</a:t>
            </a:r>
            <a:endParaRPr lang="ru-RU" sz="1600" dirty="0"/>
          </a:p>
        </p:txBody>
      </p:sp>
      <p:sp>
        <p:nvSpPr>
          <p:cNvPr id="4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Визуализация цветовых решений и внутренняя отделка помещений</a:t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 </a:t>
            </a:r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Секрет\Desktop\Цвета кабинетов\осн школа\каб5\каб5-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3717032"/>
            <a:ext cx="4352483" cy="2448272"/>
          </a:xfrm>
          <a:prstGeom prst="rect">
            <a:avLst/>
          </a:prstGeom>
          <a:noFill/>
        </p:spPr>
      </p:pic>
      <p:pic>
        <p:nvPicPr>
          <p:cNvPr id="1027" name="Picture 3" descr="C:\Users\Секрет\Desktop\Цвета кабинетов\осн школа\каб5\каб5-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84013" y="3717032"/>
            <a:ext cx="4352483" cy="2448272"/>
          </a:xfrm>
          <a:prstGeom prst="rect">
            <a:avLst/>
          </a:prstGeom>
          <a:noFill/>
        </p:spPr>
      </p:pic>
      <p:pic>
        <p:nvPicPr>
          <p:cNvPr id="1028" name="Picture 4" descr="C:\Users\Секрет\Desktop\Цвета кабинетов\осн школа\каб5\каб5-3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1520" y="260648"/>
            <a:ext cx="5551489" cy="3122712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6156176" y="836712"/>
            <a:ext cx="271862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dirty="0" smtClean="0"/>
              <a:t>Кабинет № 5</a:t>
            </a:r>
            <a:endParaRPr lang="ru-RU" sz="3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Секрет\Desktop\Цвета кабинетов\осн школа\каб7\каб7-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43808" y="3068960"/>
            <a:ext cx="6127552" cy="3446748"/>
          </a:xfrm>
          <a:prstGeom prst="rect">
            <a:avLst/>
          </a:prstGeom>
          <a:noFill/>
        </p:spPr>
      </p:pic>
      <p:pic>
        <p:nvPicPr>
          <p:cNvPr id="2051" name="Picture 3" descr="C:\Users\Секрет\Desktop\Цвета кабинетов\осн школа\каб7\каб7-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7510" y="332656"/>
            <a:ext cx="4352482" cy="2448272"/>
          </a:xfrm>
          <a:prstGeom prst="rect">
            <a:avLst/>
          </a:prstGeom>
          <a:noFill/>
        </p:spPr>
      </p:pic>
      <p:pic>
        <p:nvPicPr>
          <p:cNvPr id="2052" name="Picture 4" descr="C:\Users\Секрет\Desktop\Цвета кабинетов\осн школа\каб7\каб7-3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613133" y="292786"/>
            <a:ext cx="4423363" cy="2488142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53171" y="3573016"/>
            <a:ext cx="271862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dirty="0" smtClean="0"/>
              <a:t>Кабинет № 6</a:t>
            </a:r>
            <a:endParaRPr lang="ru-RU" sz="3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Секрет\Desktop\Цвета кабинетов\осн школа\каб21\каб21-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332656"/>
            <a:ext cx="5832648" cy="3280865"/>
          </a:xfrm>
          <a:prstGeom prst="rect">
            <a:avLst/>
          </a:prstGeom>
          <a:noFill/>
        </p:spPr>
      </p:pic>
      <p:pic>
        <p:nvPicPr>
          <p:cNvPr id="3075" name="Picture 3" descr="C:\Users\Секрет\Desktop\Цвета кабинетов\осн школа\каб21\каб21-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3401" y="3933056"/>
            <a:ext cx="4594623" cy="2584475"/>
          </a:xfrm>
          <a:prstGeom prst="rect">
            <a:avLst/>
          </a:prstGeom>
          <a:noFill/>
        </p:spPr>
      </p:pic>
      <p:pic>
        <p:nvPicPr>
          <p:cNvPr id="3076" name="Picture 4" descr="C:\Users\Секрет\Desktop\Цвета кабинетов\осн школа\каб21\каб21-3.jpg"/>
          <p:cNvPicPr>
            <a:picLocks noChangeAspect="1" noChangeArrowheads="1"/>
          </p:cNvPicPr>
          <p:nvPr/>
        </p:nvPicPr>
        <p:blipFill>
          <a:blip r:embed="rId4" cstate="print"/>
          <a:srcRect r="11607"/>
          <a:stretch>
            <a:fillRect/>
          </a:stretch>
        </p:blipFill>
        <p:spPr bwMode="auto">
          <a:xfrm>
            <a:off x="4890893" y="3933056"/>
            <a:ext cx="4073595" cy="2592288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6156176" y="836712"/>
            <a:ext cx="295266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dirty="0" smtClean="0"/>
              <a:t>Кабинет № 21</a:t>
            </a:r>
            <a:endParaRPr lang="ru-RU" sz="3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Секрет\Desktop\Цвета кабинетов\осн школа\главный коридор\главный коридор-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347864" y="116632"/>
            <a:ext cx="5473492" cy="3078839"/>
          </a:xfrm>
          <a:prstGeom prst="rect">
            <a:avLst/>
          </a:prstGeom>
          <a:noFill/>
        </p:spPr>
      </p:pic>
      <p:pic>
        <p:nvPicPr>
          <p:cNvPr id="5123" name="Picture 3" descr="C:\Users\Секрет\Desktop\Цвета кабинетов\осн школа\главный коридор\главный коридор-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55576" y="3429000"/>
            <a:ext cx="5632625" cy="3168352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179512" y="836712"/>
            <a:ext cx="325704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/>
              <a:t>Основной коридор  </a:t>
            </a:r>
            <a:endParaRPr lang="ru-RU" sz="2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Секрет\Desktop\Цвета кабинетов\осн школа\пристрой\Пристрой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116632"/>
            <a:ext cx="5616624" cy="3159351"/>
          </a:xfrm>
          <a:prstGeom prst="rect">
            <a:avLst/>
          </a:prstGeom>
          <a:noFill/>
        </p:spPr>
      </p:pic>
      <p:pic>
        <p:nvPicPr>
          <p:cNvPr id="4099" name="Picture 3" descr="C:\Users\Секрет\Desktop\Цвета кабинетов\осн школа\пристрой\Пристрой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699792" y="3429000"/>
            <a:ext cx="5760641" cy="3240360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5764449" y="980728"/>
            <a:ext cx="341606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dirty="0" smtClean="0"/>
              <a:t>Коридор </a:t>
            </a:r>
            <a:r>
              <a:rPr lang="ru-RU" sz="3200" dirty="0" err="1" smtClean="0"/>
              <a:t>пристроя</a:t>
            </a:r>
            <a:endParaRPr lang="ru-RU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</TotalTime>
  <Words>27</Words>
  <Application>Microsoft Office PowerPoint</Application>
  <PresentationFormat>Экран (4:3)</PresentationFormat>
  <Paragraphs>8</Paragraphs>
  <Slides>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7" baseType="lpstr">
      <vt:lpstr>Тема Office</vt:lpstr>
      <vt:lpstr>Визуализация цветовых решений и внутренняя отделка помещений   </vt:lpstr>
      <vt:lpstr>Слайд 2</vt:lpstr>
      <vt:lpstr>Слайд 3</vt:lpstr>
      <vt:lpstr>Слайд 4</vt:lpstr>
      <vt:lpstr>Слайд 5</vt:lpstr>
      <vt:lpstr>Слайд 6</vt:lpstr>
    </vt:vector>
  </TitlesOfParts>
  <Company>Grizli777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Визуализация цветовых решений и внутренняя отделка помещений</dc:title>
  <dc:creator>Секрет</dc:creator>
  <cp:lastModifiedBy>Секрет</cp:lastModifiedBy>
  <cp:revision>2</cp:revision>
  <dcterms:created xsi:type="dcterms:W3CDTF">2022-07-26T08:07:42Z</dcterms:created>
  <dcterms:modified xsi:type="dcterms:W3CDTF">2022-07-26T08:20:02Z</dcterms:modified>
</cp:coreProperties>
</file>