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9" r:id="rId2"/>
    <p:sldId id="266" r:id="rId3"/>
    <p:sldId id="267" r:id="rId4"/>
    <p:sldId id="262" r:id="rId5"/>
    <p:sldId id="263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64" r:id="rId14"/>
    <p:sldId id="275" r:id="rId15"/>
    <p:sldId id="276" r:id="rId16"/>
    <p:sldId id="261" r:id="rId17"/>
    <p:sldId id="277" r:id="rId18"/>
    <p:sldId id="278" r:id="rId19"/>
    <p:sldId id="279" r:id="rId20"/>
    <p:sldId id="280" r:id="rId21"/>
    <p:sldId id="281" r:id="rId22"/>
    <p:sldId id="260" r:id="rId23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66FF"/>
    <a:srgbClr val="990099"/>
    <a:srgbClr val="3333CC"/>
    <a:srgbClr val="660066"/>
    <a:srgbClr val="00FF00"/>
    <a:srgbClr val="99FF6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67" autoAdjust="0"/>
    <p:restoredTop sz="94660"/>
  </p:normalViewPr>
  <p:slideViewPr>
    <p:cSldViewPr>
      <p:cViewPr varScale="1">
        <p:scale>
          <a:sx n="85" d="100"/>
          <a:sy n="85" d="100"/>
        </p:scale>
        <p:origin x="11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502A55-BD7C-4DD1-B960-ADCB64B109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9B14FDE-F30C-4B9A-A5DB-909F8127B1E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3807FF2-31D6-4C6B-BECE-6B97612769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B48AF-EC6C-4396-988E-6839039865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2772884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B51F80E-974F-4854-B81A-C2A7F22521E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0846E88-D6C0-4DF2-AE93-611A7C644A1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7C29866-D143-409B-B4E6-CDB8039BE9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10BB1-B834-4DDD-B025-8E5357B72C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85067682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B6A1C02-5D73-4812-B238-23D11A66F8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E7A5B4B-C112-4B65-927A-1278CE031A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93686AC-F2F0-4B95-8BEB-59F3FC671C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D54D3-2A1C-4855-B51D-C4DC75E216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9714758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750FDA9-AB36-45DD-97A7-0BD1753E597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ACBFF2-BC35-4342-BDED-140088A3E62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586D509-324F-433A-8ECC-A8856FC2BE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EF10B-4401-47FD-9C9F-27869F75D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1909875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C0804A9-CD1D-4C6D-AE1A-925B812D53A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C41AA0C-3A55-4A90-A978-162764FE1B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C9BAFDD-41B3-46EF-A320-736B1AC9692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A636B-79E2-4CDD-A448-355BA68D0C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64346533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E60A856-3124-4DD3-A7D3-62CD016E418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A92328-D594-4DE5-98D9-5AEEB9A36B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1AADF7E-AEAA-4ED2-85E6-540AE5C5FF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A51D8-7A2E-47AD-83CA-BD3DB6B5F6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8269159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1FF8EE63-7875-4FA4-9776-63280C8CC91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D87D0E1A-CAE7-47E6-9D6F-6C0A874B6C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762452D-80DD-4223-B80E-B6939A8C199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F6D06-2571-4332-B208-ACBD5F497B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91456086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C9C9F25-462A-446C-A750-1228CA0174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BA66DB09-E790-4F62-AF06-7CF67F2F7D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22A68AC-8777-4404-8873-DDFE5C1F27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F4A71-17E5-49FE-96FD-9702C51226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8484455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866E7313-05E7-4F73-A877-300012FBD4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797628A-F5BE-416B-985D-09BBDD4913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BBF81CB-9ACA-4E31-ADF9-BDAB3AAA40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E6FB4-E683-418E-A63E-22F6DC61C2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4570914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DF19CB-7D4F-4669-B0FC-4C512FDF1C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20410C-5B5E-4B7B-B643-809D6C04C0E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2DA6A01-B7E8-41C3-BAB6-48267003A2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BFEB7-9DDF-4533-B249-5ADB8C44DEA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6795573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27001A-275B-4327-A9B9-093421B0EF3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C57FA1-FE5D-4728-9A1B-80A5FE270A8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DA8EB7-6200-46AA-93E6-7937F8C5B0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2FAE0-8543-4EC5-820A-B381062F00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4102477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7414CF4-6392-400B-8F36-BE8ABCCA55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F482163-BF14-42C3-89C4-FA7829F818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B2F4FFE2-3945-4C4B-A994-7CC005A7B16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3" name="Rectangle 5">
            <a:extLst>
              <a:ext uri="{FF2B5EF4-FFF2-40B4-BE49-F238E27FC236}">
                <a16:creationId xmlns:a16="http://schemas.microsoft.com/office/drawing/2014/main" id="{E3AFE1D1-C892-45F8-9F43-2056D66540F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4" name="Rectangle 6">
            <a:extLst>
              <a:ext uri="{FF2B5EF4-FFF2-40B4-BE49-F238E27FC236}">
                <a16:creationId xmlns:a16="http://schemas.microsoft.com/office/drawing/2014/main" id="{FE7B8FCF-E2CE-41D8-9AC5-F55D3B2A550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F495CCCF-13A2-4197-8160-8EA991BBA6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12" Type="http://schemas.openxmlformats.org/officeDocument/2006/relationships/image" Target="../media/image8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wmf"/><Relationship Id="rId11" Type="http://schemas.openxmlformats.org/officeDocument/2006/relationships/slide" Target="slide2.xml"/><Relationship Id="rId5" Type="http://schemas.openxmlformats.org/officeDocument/2006/relationships/image" Target="../media/image2.wmf"/><Relationship Id="rId15" Type="http://schemas.openxmlformats.org/officeDocument/2006/relationships/image" Target="../media/image11.png"/><Relationship Id="rId10" Type="http://schemas.openxmlformats.org/officeDocument/2006/relationships/image" Target="../media/image7.wmf"/><Relationship Id="rId4" Type="http://schemas.openxmlformats.org/officeDocument/2006/relationships/image" Target="../media/image1.gif"/><Relationship Id="rId9" Type="http://schemas.openxmlformats.org/officeDocument/2006/relationships/image" Target="../media/image6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9.jpeg"/><Relationship Id="rId7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8.xml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8.wmf"/><Relationship Id="rId4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7.wmf"/><Relationship Id="rId7" Type="http://schemas.openxmlformats.org/officeDocument/2006/relationships/slide" Target="slide15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image" Target="../media/image20.png"/><Relationship Id="rId4" Type="http://schemas.openxmlformats.org/officeDocument/2006/relationships/slide" Target="slide13.xml"/><Relationship Id="rId9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9.jpeg"/><Relationship Id="rId7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12.xml"/><Relationship Id="rId4" Type="http://schemas.openxmlformats.org/officeDocument/2006/relationships/image" Target="../media/image7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gif"/><Relationship Id="rId3" Type="http://schemas.openxmlformats.org/officeDocument/2006/relationships/image" Target="../media/image19.jpeg"/><Relationship Id="rId7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12.xml"/><Relationship Id="rId4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http://www.tns-counter.ru/V13a****yandex_ru/ru/CP1251/tmsec=yandex_images/0" TargetMode="External"/><Relationship Id="rId7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slide" Target="slide2.xml"/><Relationship Id="rId4" Type="http://schemas.openxmlformats.org/officeDocument/2006/relationships/image" Target="../media/image7.wmf"/></Relationships>
</file>

<file path=ppt/slides/_rels/slide16.xml.rels><?xml version="1.0" encoding="UTF-8" standalone="yes"?>
<Relationships xmlns="http://schemas.openxmlformats.org/package/2006/relationships"><Relationship Id="rId13" Type="http://schemas.microsoft.com/office/2007/relationships/media" Target="../media/media8.WAV"/><Relationship Id="rId18" Type="http://schemas.openxmlformats.org/officeDocument/2006/relationships/audio" Target="../media/media10.WAV"/><Relationship Id="rId26" Type="http://schemas.openxmlformats.org/officeDocument/2006/relationships/image" Target="../media/image38.gif"/><Relationship Id="rId3" Type="http://schemas.microsoft.com/office/2007/relationships/media" Target="../media/media3.WAV"/><Relationship Id="rId21" Type="http://schemas.openxmlformats.org/officeDocument/2006/relationships/audio" Target="../media/audio3.wav"/><Relationship Id="rId7" Type="http://schemas.microsoft.com/office/2007/relationships/media" Target="../media/media5.WAV"/><Relationship Id="rId12" Type="http://schemas.openxmlformats.org/officeDocument/2006/relationships/audio" Target="../media/media7.WAV"/><Relationship Id="rId17" Type="http://schemas.microsoft.com/office/2007/relationships/media" Target="../media/media10.WAV"/><Relationship Id="rId25" Type="http://schemas.openxmlformats.org/officeDocument/2006/relationships/image" Target="../media/image37.jpeg"/><Relationship Id="rId33" Type="http://schemas.openxmlformats.org/officeDocument/2006/relationships/image" Target="../media/image42.png"/><Relationship Id="rId2" Type="http://schemas.openxmlformats.org/officeDocument/2006/relationships/audio" Target="../media/media2.WAV"/><Relationship Id="rId16" Type="http://schemas.openxmlformats.org/officeDocument/2006/relationships/audio" Target="../media/media9.WAV"/><Relationship Id="rId20" Type="http://schemas.openxmlformats.org/officeDocument/2006/relationships/audio" Target="../media/audio2.wav"/><Relationship Id="rId29" Type="http://schemas.openxmlformats.org/officeDocument/2006/relationships/image" Target="../media/image40.png"/><Relationship Id="rId1" Type="http://schemas.microsoft.com/office/2007/relationships/media" Target="../media/media2.WAV"/><Relationship Id="rId6" Type="http://schemas.openxmlformats.org/officeDocument/2006/relationships/audio" Target="../media/media4.WAV"/><Relationship Id="rId11" Type="http://schemas.microsoft.com/office/2007/relationships/media" Target="../media/media7.WAV"/><Relationship Id="rId24" Type="http://schemas.openxmlformats.org/officeDocument/2006/relationships/image" Target="../media/image36.wmf"/><Relationship Id="rId32" Type="http://schemas.openxmlformats.org/officeDocument/2006/relationships/slide" Target="slide3.xml"/><Relationship Id="rId5" Type="http://schemas.microsoft.com/office/2007/relationships/media" Target="../media/media4.WAV"/><Relationship Id="rId15" Type="http://schemas.microsoft.com/office/2007/relationships/media" Target="../media/media9.WAV"/><Relationship Id="rId23" Type="http://schemas.openxmlformats.org/officeDocument/2006/relationships/image" Target="../media/image7.wmf"/><Relationship Id="rId28" Type="http://schemas.openxmlformats.org/officeDocument/2006/relationships/image" Target="../media/image39.png"/><Relationship Id="rId10" Type="http://schemas.openxmlformats.org/officeDocument/2006/relationships/audio" Target="../media/media6.WAV"/><Relationship Id="rId19" Type="http://schemas.openxmlformats.org/officeDocument/2006/relationships/slideLayout" Target="../slideLayouts/slideLayout7.xml"/><Relationship Id="rId31" Type="http://schemas.openxmlformats.org/officeDocument/2006/relationships/image" Target="../media/image41.png"/><Relationship Id="rId4" Type="http://schemas.openxmlformats.org/officeDocument/2006/relationships/audio" Target="../media/media3.WAV"/><Relationship Id="rId9" Type="http://schemas.microsoft.com/office/2007/relationships/media" Target="../media/media6.WAV"/><Relationship Id="rId14" Type="http://schemas.openxmlformats.org/officeDocument/2006/relationships/audio" Target="../media/media8.WAV"/><Relationship Id="rId22" Type="http://schemas.openxmlformats.org/officeDocument/2006/relationships/image" Target="../media/image12.jpeg"/><Relationship Id="rId27" Type="http://schemas.openxmlformats.org/officeDocument/2006/relationships/image" Target="../media/image9.png"/><Relationship Id="rId30" Type="http://schemas.openxmlformats.org/officeDocument/2006/relationships/slide" Target="slide16.xml"/><Relationship Id="rId8" Type="http://schemas.openxmlformats.org/officeDocument/2006/relationships/audio" Target="../media/media5.WAV"/></Relationships>
</file>

<file path=ppt/slides/_rels/slide17.xml.rels><?xml version="1.0" encoding="UTF-8" standalone="yes"?>
<Relationships xmlns="http://schemas.openxmlformats.org/package/2006/relationships"><Relationship Id="rId13" Type="http://schemas.microsoft.com/office/2007/relationships/media" Target="../media/media17.WAV"/><Relationship Id="rId18" Type="http://schemas.openxmlformats.org/officeDocument/2006/relationships/audio" Target="../media/media19.WAV"/><Relationship Id="rId26" Type="http://schemas.openxmlformats.org/officeDocument/2006/relationships/image" Target="../media/image9.png"/><Relationship Id="rId3" Type="http://schemas.microsoft.com/office/2007/relationships/media" Target="../media/media12.WAV"/><Relationship Id="rId21" Type="http://schemas.openxmlformats.org/officeDocument/2006/relationships/audio" Target="../media/audio3.wav"/><Relationship Id="rId7" Type="http://schemas.microsoft.com/office/2007/relationships/media" Target="../media/media14.WAV"/><Relationship Id="rId12" Type="http://schemas.openxmlformats.org/officeDocument/2006/relationships/audio" Target="../media/media16.WAV"/><Relationship Id="rId17" Type="http://schemas.microsoft.com/office/2007/relationships/media" Target="../media/media19.WAV"/><Relationship Id="rId25" Type="http://schemas.openxmlformats.org/officeDocument/2006/relationships/image" Target="../media/image38.gif"/><Relationship Id="rId33" Type="http://schemas.openxmlformats.org/officeDocument/2006/relationships/image" Target="../media/image36.wmf"/><Relationship Id="rId2" Type="http://schemas.openxmlformats.org/officeDocument/2006/relationships/audio" Target="../media/media11.WAV"/><Relationship Id="rId16" Type="http://schemas.openxmlformats.org/officeDocument/2006/relationships/audio" Target="../media/media18.WAV"/><Relationship Id="rId20" Type="http://schemas.openxmlformats.org/officeDocument/2006/relationships/audio" Target="../media/audio2.wav"/><Relationship Id="rId29" Type="http://schemas.openxmlformats.org/officeDocument/2006/relationships/slide" Target="slide17.xml"/><Relationship Id="rId1" Type="http://schemas.microsoft.com/office/2007/relationships/media" Target="../media/media11.WAV"/><Relationship Id="rId6" Type="http://schemas.openxmlformats.org/officeDocument/2006/relationships/audio" Target="../media/media13.WAV"/><Relationship Id="rId11" Type="http://schemas.microsoft.com/office/2007/relationships/media" Target="../media/media16.WAV"/><Relationship Id="rId24" Type="http://schemas.openxmlformats.org/officeDocument/2006/relationships/image" Target="../media/image37.jpeg"/><Relationship Id="rId32" Type="http://schemas.openxmlformats.org/officeDocument/2006/relationships/image" Target="../media/image42.png"/><Relationship Id="rId5" Type="http://schemas.microsoft.com/office/2007/relationships/media" Target="../media/media13.WAV"/><Relationship Id="rId15" Type="http://schemas.microsoft.com/office/2007/relationships/media" Target="../media/media18.WAV"/><Relationship Id="rId23" Type="http://schemas.openxmlformats.org/officeDocument/2006/relationships/image" Target="../media/image7.wmf"/><Relationship Id="rId28" Type="http://schemas.openxmlformats.org/officeDocument/2006/relationships/image" Target="../media/image40.png"/><Relationship Id="rId10" Type="http://schemas.openxmlformats.org/officeDocument/2006/relationships/audio" Target="../media/media15.WAV"/><Relationship Id="rId19" Type="http://schemas.openxmlformats.org/officeDocument/2006/relationships/slideLayout" Target="../slideLayouts/slideLayout7.xml"/><Relationship Id="rId31" Type="http://schemas.openxmlformats.org/officeDocument/2006/relationships/slide" Target="slide3.xml"/><Relationship Id="rId4" Type="http://schemas.openxmlformats.org/officeDocument/2006/relationships/audio" Target="../media/media12.WAV"/><Relationship Id="rId9" Type="http://schemas.microsoft.com/office/2007/relationships/media" Target="../media/media15.WAV"/><Relationship Id="rId14" Type="http://schemas.openxmlformats.org/officeDocument/2006/relationships/audio" Target="../media/media17.WAV"/><Relationship Id="rId22" Type="http://schemas.openxmlformats.org/officeDocument/2006/relationships/image" Target="../media/image12.jpeg"/><Relationship Id="rId27" Type="http://schemas.openxmlformats.org/officeDocument/2006/relationships/image" Target="../media/image39.png"/><Relationship Id="rId30" Type="http://schemas.openxmlformats.org/officeDocument/2006/relationships/image" Target="../media/image41.png"/><Relationship Id="rId8" Type="http://schemas.openxmlformats.org/officeDocument/2006/relationships/audio" Target="../media/media14.WAV"/></Relationships>
</file>

<file path=ppt/slides/_rels/slide18.xml.rels><?xml version="1.0" encoding="UTF-8" standalone="yes"?>
<Relationships xmlns="http://schemas.openxmlformats.org/package/2006/relationships"><Relationship Id="rId13" Type="http://schemas.microsoft.com/office/2007/relationships/media" Target="../media/media26.WAV"/><Relationship Id="rId18" Type="http://schemas.openxmlformats.org/officeDocument/2006/relationships/audio" Target="../media/media28.WAV"/><Relationship Id="rId26" Type="http://schemas.openxmlformats.org/officeDocument/2006/relationships/image" Target="../media/image9.png"/><Relationship Id="rId3" Type="http://schemas.microsoft.com/office/2007/relationships/media" Target="../media/media21.WAV"/><Relationship Id="rId21" Type="http://schemas.openxmlformats.org/officeDocument/2006/relationships/audio" Target="../media/audio3.wav"/><Relationship Id="rId7" Type="http://schemas.microsoft.com/office/2007/relationships/media" Target="../media/media23.WAV"/><Relationship Id="rId12" Type="http://schemas.openxmlformats.org/officeDocument/2006/relationships/audio" Target="../media/media25.WAV"/><Relationship Id="rId17" Type="http://schemas.microsoft.com/office/2007/relationships/media" Target="../media/media28.WAV"/><Relationship Id="rId25" Type="http://schemas.openxmlformats.org/officeDocument/2006/relationships/image" Target="../media/image38.gif"/><Relationship Id="rId33" Type="http://schemas.openxmlformats.org/officeDocument/2006/relationships/image" Target="../media/image36.wmf"/><Relationship Id="rId2" Type="http://schemas.openxmlformats.org/officeDocument/2006/relationships/audio" Target="../media/media20.WAV"/><Relationship Id="rId16" Type="http://schemas.openxmlformats.org/officeDocument/2006/relationships/audio" Target="../media/media27.WAV"/><Relationship Id="rId20" Type="http://schemas.openxmlformats.org/officeDocument/2006/relationships/audio" Target="../media/audio2.wav"/><Relationship Id="rId29" Type="http://schemas.openxmlformats.org/officeDocument/2006/relationships/image" Target="../media/image39.png"/><Relationship Id="rId1" Type="http://schemas.microsoft.com/office/2007/relationships/media" Target="../media/media20.WAV"/><Relationship Id="rId6" Type="http://schemas.openxmlformats.org/officeDocument/2006/relationships/audio" Target="../media/media22.WAV"/><Relationship Id="rId11" Type="http://schemas.microsoft.com/office/2007/relationships/media" Target="../media/media25.WAV"/><Relationship Id="rId24" Type="http://schemas.openxmlformats.org/officeDocument/2006/relationships/image" Target="../media/image37.jpeg"/><Relationship Id="rId32" Type="http://schemas.openxmlformats.org/officeDocument/2006/relationships/image" Target="../media/image42.png"/><Relationship Id="rId5" Type="http://schemas.microsoft.com/office/2007/relationships/media" Target="../media/media22.WAV"/><Relationship Id="rId15" Type="http://schemas.microsoft.com/office/2007/relationships/media" Target="../media/media27.WAV"/><Relationship Id="rId23" Type="http://schemas.openxmlformats.org/officeDocument/2006/relationships/image" Target="../media/image7.wmf"/><Relationship Id="rId28" Type="http://schemas.openxmlformats.org/officeDocument/2006/relationships/image" Target="../media/image41.png"/><Relationship Id="rId10" Type="http://schemas.openxmlformats.org/officeDocument/2006/relationships/audio" Target="../media/media24.WAV"/><Relationship Id="rId19" Type="http://schemas.openxmlformats.org/officeDocument/2006/relationships/slideLayout" Target="../slideLayouts/slideLayout7.xml"/><Relationship Id="rId31" Type="http://schemas.openxmlformats.org/officeDocument/2006/relationships/slide" Target="slide3.xml"/><Relationship Id="rId4" Type="http://schemas.openxmlformats.org/officeDocument/2006/relationships/audio" Target="../media/media21.WAV"/><Relationship Id="rId9" Type="http://schemas.microsoft.com/office/2007/relationships/media" Target="../media/media24.WAV"/><Relationship Id="rId14" Type="http://schemas.openxmlformats.org/officeDocument/2006/relationships/audio" Target="../media/media26.WAV"/><Relationship Id="rId22" Type="http://schemas.openxmlformats.org/officeDocument/2006/relationships/image" Target="../media/image12.jpeg"/><Relationship Id="rId27" Type="http://schemas.openxmlformats.org/officeDocument/2006/relationships/slide" Target="slide18.xml"/><Relationship Id="rId30" Type="http://schemas.openxmlformats.org/officeDocument/2006/relationships/image" Target="../media/image40.png"/><Relationship Id="rId8" Type="http://schemas.openxmlformats.org/officeDocument/2006/relationships/audio" Target="../media/media23.WAV"/></Relationships>
</file>

<file path=ppt/slides/_rels/slide19.xml.rels><?xml version="1.0" encoding="UTF-8" standalone="yes"?>
<Relationships xmlns="http://schemas.openxmlformats.org/package/2006/relationships"><Relationship Id="rId13" Type="http://schemas.microsoft.com/office/2007/relationships/media" Target="../media/media35.WAV"/><Relationship Id="rId18" Type="http://schemas.openxmlformats.org/officeDocument/2006/relationships/audio" Target="../media/media37.WAV"/><Relationship Id="rId26" Type="http://schemas.openxmlformats.org/officeDocument/2006/relationships/image" Target="../media/image9.png"/><Relationship Id="rId3" Type="http://schemas.microsoft.com/office/2007/relationships/media" Target="../media/media30.WAV"/><Relationship Id="rId21" Type="http://schemas.openxmlformats.org/officeDocument/2006/relationships/audio" Target="../media/audio3.wav"/><Relationship Id="rId7" Type="http://schemas.microsoft.com/office/2007/relationships/media" Target="../media/media32.WAV"/><Relationship Id="rId12" Type="http://schemas.openxmlformats.org/officeDocument/2006/relationships/audio" Target="../media/media34.WAV"/><Relationship Id="rId17" Type="http://schemas.microsoft.com/office/2007/relationships/media" Target="../media/media37.WAV"/><Relationship Id="rId25" Type="http://schemas.openxmlformats.org/officeDocument/2006/relationships/image" Target="../media/image38.gif"/><Relationship Id="rId33" Type="http://schemas.openxmlformats.org/officeDocument/2006/relationships/image" Target="../media/image36.wmf"/><Relationship Id="rId2" Type="http://schemas.openxmlformats.org/officeDocument/2006/relationships/audio" Target="../media/media29.WAV"/><Relationship Id="rId16" Type="http://schemas.openxmlformats.org/officeDocument/2006/relationships/audio" Target="../media/media36.WAV"/><Relationship Id="rId20" Type="http://schemas.openxmlformats.org/officeDocument/2006/relationships/audio" Target="../media/audio2.wav"/><Relationship Id="rId29" Type="http://schemas.openxmlformats.org/officeDocument/2006/relationships/slide" Target="slide3.xml"/><Relationship Id="rId1" Type="http://schemas.microsoft.com/office/2007/relationships/media" Target="../media/media29.WAV"/><Relationship Id="rId6" Type="http://schemas.openxmlformats.org/officeDocument/2006/relationships/audio" Target="../media/media31.WAV"/><Relationship Id="rId11" Type="http://schemas.microsoft.com/office/2007/relationships/media" Target="../media/media34.WAV"/><Relationship Id="rId24" Type="http://schemas.openxmlformats.org/officeDocument/2006/relationships/image" Target="../media/image37.jpeg"/><Relationship Id="rId32" Type="http://schemas.openxmlformats.org/officeDocument/2006/relationships/image" Target="../media/image41.png"/><Relationship Id="rId5" Type="http://schemas.microsoft.com/office/2007/relationships/media" Target="../media/media31.WAV"/><Relationship Id="rId15" Type="http://schemas.microsoft.com/office/2007/relationships/media" Target="../media/media36.WAV"/><Relationship Id="rId23" Type="http://schemas.openxmlformats.org/officeDocument/2006/relationships/image" Target="../media/image7.wmf"/><Relationship Id="rId28" Type="http://schemas.openxmlformats.org/officeDocument/2006/relationships/image" Target="../media/image40.png"/><Relationship Id="rId10" Type="http://schemas.openxmlformats.org/officeDocument/2006/relationships/audio" Target="../media/media33.WAV"/><Relationship Id="rId19" Type="http://schemas.openxmlformats.org/officeDocument/2006/relationships/slideLayout" Target="../slideLayouts/slideLayout7.xml"/><Relationship Id="rId31" Type="http://schemas.openxmlformats.org/officeDocument/2006/relationships/slide" Target="slide19.xml"/><Relationship Id="rId4" Type="http://schemas.openxmlformats.org/officeDocument/2006/relationships/audio" Target="../media/media30.WAV"/><Relationship Id="rId9" Type="http://schemas.microsoft.com/office/2007/relationships/media" Target="../media/media33.WAV"/><Relationship Id="rId14" Type="http://schemas.openxmlformats.org/officeDocument/2006/relationships/audio" Target="../media/media35.WAV"/><Relationship Id="rId22" Type="http://schemas.openxmlformats.org/officeDocument/2006/relationships/image" Target="../media/image12.jpeg"/><Relationship Id="rId27" Type="http://schemas.openxmlformats.org/officeDocument/2006/relationships/image" Target="../media/image39.png"/><Relationship Id="rId30" Type="http://schemas.openxmlformats.org/officeDocument/2006/relationships/image" Target="../media/image42.png"/><Relationship Id="rId8" Type="http://schemas.openxmlformats.org/officeDocument/2006/relationships/audio" Target="../media/media32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wmf"/><Relationship Id="rId7" Type="http://schemas.openxmlformats.org/officeDocument/2006/relationships/slide" Target="slide12.xml"/><Relationship Id="rId12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11" Type="http://schemas.openxmlformats.org/officeDocument/2006/relationships/image" Target="../media/image16.png"/><Relationship Id="rId5" Type="http://schemas.openxmlformats.org/officeDocument/2006/relationships/slide" Target="slide4.xml"/><Relationship Id="rId10" Type="http://schemas.openxmlformats.org/officeDocument/2006/relationships/image" Target="../media/image15.png"/><Relationship Id="rId4" Type="http://schemas.openxmlformats.org/officeDocument/2006/relationships/slide" Target="slide3.xml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13" Type="http://schemas.microsoft.com/office/2007/relationships/media" Target="../media/media44.WAV"/><Relationship Id="rId18" Type="http://schemas.openxmlformats.org/officeDocument/2006/relationships/audio" Target="../media/media46.WAV"/><Relationship Id="rId26" Type="http://schemas.openxmlformats.org/officeDocument/2006/relationships/image" Target="../media/image9.png"/><Relationship Id="rId3" Type="http://schemas.microsoft.com/office/2007/relationships/media" Target="../media/media39.WAV"/><Relationship Id="rId21" Type="http://schemas.openxmlformats.org/officeDocument/2006/relationships/audio" Target="../media/audio3.wav"/><Relationship Id="rId7" Type="http://schemas.microsoft.com/office/2007/relationships/media" Target="../media/media41.WAV"/><Relationship Id="rId12" Type="http://schemas.openxmlformats.org/officeDocument/2006/relationships/audio" Target="../media/media43.WAV"/><Relationship Id="rId17" Type="http://schemas.microsoft.com/office/2007/relationships/media" Target="../media/media46.WAV"/><Relationship Id="rId25" Type="http://schemas.openxmlformats.org/officeDocument/2006/relationships/image" Target="../media/image38.gif"/><Relationship Id="rId33" Type="http://schemas.openxmlformats.org/officeDocument/2006/relationships/image" Target="../media/image36.wmf"/><Relationship Id="rId2" Type="http://schemas.openxmlformats.org/officeDocument/2006/relationships/audio" Target="../media/media38.WAV"/><Relationship Id="rId16" Type="http://schemas.openxmlformats.org/officeDocument/2006/relationships/audio" Target="../media/media45.WAV"/><Relationship Id="rId20" Type="http://schemas.openxmlformats.org/officeDocument/2006/relationships/audio" Target="../media/audio2.wav"/><Relationship Id="rId29" Type="http://schemas.openxmlformats.org/officeDocument/2006/relationships/image" Target="../media/image40.png"/><Relationship Id="rId1" Type="http://schemas.microsoft.com/office/2007/relationships/media" Target="../media/media38.WAV"/><Relationship Id="rId6" Type="http://schemas.openxmlformats.org/officeDocument/2006/relationships/audio" Target="../media/media40.WAV"/><Relationship Id="rId11" Type="http://schemas.microsoft.com/office/2007/relationships/media" Target="../media/media43.WAV"/><Relationship Id="rId24" Type="http://schemas.openxmlformats.org/officeDocument/2006/relationships/image" Target="../media/image37.jpeg"/><Relationship Id="rId32" Type="http://schemas.openxmlformats.org/officeDocument/2006/relationships/image" Target="../media/image41.png"/><Relationship Id="rId5" Type="http://schemas.microsoft.com/office/2007/relationships/media" Target="../media/media40.WAV"/><Relationship Id="rId15" Type="http://schemas.microsoft.com/office/2007/relationships/media" Target="../media/media45.WAV"/><Relationship Id="rId23" Type="http://schemas.openxmlformats.org/officeDocument/2006/relationships/image" Target="../media/image7.wmf"/><Relationship Id="rId28" Type="http://schemas.openxmlformats.org/officeDocument/2006/relationships/image" Target="../media/image42.png"/><Relationship Id="rId10" Type="http://schemas.openxmlformats.org/officeDocument/2006/relationships/audio" Target="../media/media42.WAV"/><Relationship Id="rId19" Type="http://schemas.openxmlformats.org/officeDocument/2006/relationships/slideLayout" Target="../slideLayouts/slideLayout7.xml"/><Relationship Id="rId31" Type="http://schemas.openxmlformats.org/officeDocument/2006/relationships/slide" Target="slide20.xml"/><Relationship Id="rId4" Type="http://schemas.openxmlformats.org/officeDocument/2006/relationships/audio" Target="../media/media39.WAV"/><Relationship Id="rId9" Type="http://schemas.microsoft.com/office/2007/relationships/media" Target="../media/media42.WAV"/><Relationship Id="rId14" Type="http://schemas.openxmlformats.org/officeDocument/2006/relationships/audio" Target="../media/media44.WAV"/><Relationship Id="rId22" Type="http://schemas.openxmlformats.org/officeDocument/2006/relationships/image" Target="../media/image12.jpeg"/><Relationship Id="rId27" Type="http://schemas.openxmlformats.org/officeDocument/2006/relationships/slide" Target="slide3.xml"/><Relationship Id="rId30" Type="http://schemas.openxmlformats.org/officeDocument/2006/relationships/image" Target="../media/image39.png"/><Relationship Id="rId8" Type="http://schemas.openxmlformats.org/officeDocument/2006/relationships/audio" Target="../media/media41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media50.WAV"/><Relationship Id="rId13" Type="http://schemas.microsoft.com/office/2007/relationships/media" Target="../media/media53.WAV"/><Relationship Id="rId18" Type="http://schemas.openxmlformats.org/officeDocument/2006/relationships/audio" Target="../media/media55.WAV"/><Relationship Id="rId26" Type="http://schemas.openxmlformats.org/officeDocument/2006/relationships/image" Target="../media/image41.png"/><Relationship Id="rId3" Type="http://schemas.microsoft.com/office/2007/relationships/media" Target="../media/media48.WAV"/><Relationship Id="rId21" Type="http://schemas.openxmlformats.org/officeDocument/2006/relationships/audio" Target="../media/audio3.wav"/><Relationship Id="rId7" Type="http://schemas.microsoft.com/office/2007/relationships/media" Target="../media/media50.WAV"/><Relationship Id="rId12" Type="http://schemas.openxmlformats.org/officeDocument/2006/relationships/audio" Target="../media/media52.WAV"/><Relationship Id="rId17" Type="http://schemas.microsoft.com/office/2007/relationships/media" Target="../media/media55.WAV"/><Relationship Id="rId25" Type="http://schemas.openxmlformats.org/officeDocument/2006/relationships/slide" Target="slide21.xml"/><Relationship Id="rId2" Type="http://schemas.openxmlformats.org/officeDocument/2006/relationships/audio" Target="../media/media47.WAV"/><Relationship Id="rId16" Type="http://schemas.openxmlformats.org/officeDocument/2006/relationships/audio" Target="../media/media54.WAV"/><Relationship Id="rId20" Type="http://schemas.openxmlformats.org/officeDocument/2006/relationships/audio" Target="../media/audio2.wav"/><Relationship Id="rId29" Type="http://schemas.openxmlformats.org/officeDocument/2006/relationships/slide" Target="slide22.xml"/><Relationship Id="rId1" Type="http://schemas.microsoft.com/office/2007/relationships/media" Target="../media/media47.WAV"/><Relationship Id="rId6" Type="http://schemas.openxmlformats.org/officeDocument/2006/relationships/audio" Target="../media/media49.WAV"/><Relationship Id="rId11" Type="http://schemas.microsoft.com/office/2007/relationships/media" Target="../media/media52.WAV"/><Relationship Id="rId24" Type="http://schemas.openxmlformats.org/officeDocument/2006/relationships/image" Target="../media/image9.png"/><Relationship Id="rId5" Type="http://schemas.microsoft.com/office/2007/relationships/media" Target="../media/media49.WAV"/><Relationship Id="rId15" Type="http://schemas.microsoft.com/office/2007/relationships/media" Target="../media/media54.WAV"/><Relationship Id="rId23" Type="http://schemas.openxmlformats.org/officeDocument/2006/relationships/image" Target="../media/image7.wmf"/><Relationship Id="rId28" Type="http://schemas.openxmlformats.org/officeDocument/2006/relationships/image" Target="../media/image40.png"/><Relationship Id="rId10" Type="http://schemas.openxmlformats.org/officeDocument/2006/relationships/audio" Target="../media/media51.WAV"/><Relationship Id="rId19" Type="http://schemas.openxmlformats.org/officeDocument/2006/relationships/slideLayout" Target="../slideLayouts/slideLayout7.xml"/><Relationship Id="rId31" Type="http://schemas.openxmlformats.org/officeDocument/2006/relationships/image" Target="../media/image36.wmf"/><Relationship Id="rId4" Type="http://schemas.openxmlformats.org/officeDocument/2006/relationships/audio" Target="../media/media48.WAV"/><Relationship Id="rId9" Type="http://schemas.microsoft.com/office/2007/relationships/media" Target="../media/media51.WAV"/><Relationship Id="rId14" Type="http://schemas.openxmlformats.org/officeDocument/2006/relationships/audio" Target="../media/media53.WAV"/><Relationship Id="rId22" Type="http://schemas.openxmlformats.org/officeDocument/2006/relationships/image" Target="../media/image12.jpeg"/><Relationship Id="rId27" Type="http://schemas.openxmlformats.org/officeDocument/2006/relationships/image" Target="../media/image39.png"/><Relationship Id="rId30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4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4.png"/><Relationship Id="rId12" Type="http://schemas.openxmlformats.org/officeDocument/2006/relationships/slide" Target="slide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wmf"/><Relationship Id="rId11" Type="http://schemas.openxmlformats.org/officeDocument/2006/relationships/image" Target="../media/image9.png"/><Relationship Id="rId5" Type="http://schemas.openxmlformats.org/officeDocument/2006/relationships/image" Target="../media/image7.wmf"/><Relationship Id="rId10" Type="http://schemas.openxmlformats.org/officeDocument/2006/relationships/image" Target="../media/image47.png"/><Relationship Id="rId4" Type="http://schemas.openxmlformats.org/officeDocument/2006/relationships/image" Target="../media/image1.gif"/><Relationship Id="rId9" Type="http://schemas.openxmlformats.org/officeDocument/2006/relationships/image" Target="../media/image46.png"/><Relationship Id="rId1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7.wmf"/><Relationship Id="rId7" Type="http://schemas.openxmlformats.org/officeDocument/2006/relationships/slide" Target="slide20.xml"/><Relationship Id="rId12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11" Type="http://schemas.openxmlformats.org/officeDocument/2006/relationships/slide" Target="slide2.xml"/><Relationship Id="rId5" Type="http://schemas.openxmlformats.org/officeDocument/2006/relationships/slide" Target="slide17.xml"/><Relationship Id="rId10" Type="http://schemas.openxmlformats.org/officeDocument/2006/relationships/slide" Target="slide21.xml"/><Relationship Id="rId4" Type="http://schemas.openxmlformats.org/officeDocument/2006/relationships/slide" Target="slide16.xml"/><Relationship Id="rId9" Type="http://schemas.openxmlformats.org/officeDocument/2006/relationships/image" Target="../media/image18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7.wmf"/><Relationship Id="rId7" Type="http://schemas.openxmlformats.org/officeDocument/2006/relationships/slide" Target="slide7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5" Type="http://schemas.openxmlformats.org/officeDocument/2006/relationships/image" Target="../media/image20.png"/><Relationship Id="rId4" Type="http://schemas.openxmlformats.org/officeDocument/2006/relationships/slide" Target="slide5.xml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21.jpe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22.jpeg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23.jpeg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7.wmf"/><Relationship Id="rId7" Type="http://schemas.openxmlformats.org/officeDocument/2006/relationships/slide" Target="slide1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20.png"/><Relationship Id="rId4" Type="http://schemas.openxmlformats.org/officeDocument/2006/relationships/slide" Target="slide9.xml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19.jpeg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4.jpeg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2" descr="smile57">
            <a:extLst>
              <a:ext uri="{FF2B5EF4-FFF2-40B4-BE49-F238E27FC236}">
                <a16:creationId xmlns:a16="http://schemas.microsoft.com/office/drawing/2014/main" id="{CCA9126F-1616-4E2A-8351-AE8A28143EB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en00501_">
            <a:extLst>
              <a:ext uri="{FF2B5EF4-FFF2-40B4-BE49-F238E27FC236}">
                <a16:creationId xmlns:a16="http://schemas.microsoft.com/office/drawing/2014/main" id="{D5FB8EA0-C747-4DB1-8D90-2F8452B5D0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500438"/>
            <a:ext cx="33115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j0429809">
            <a:extLst>
              <a:ext uri="{FF2B5EF4-FFF2-40B4-BE49-F238E27FC236}">
                <a16:creationId xmlns:a16="http://schemas.microsoft.com/office/drawing/2014/main" id="{5E564C88-2F25-411A-85F9-7BED4F903E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3500438"/>
            <a:ext cx="230505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7" descr="j0432535">
            <a:extLst>
              <a:ext uri="{FF2B5EF4-FFF2-40B4-BE49-F238E27FC236}">
                <a16:creationId xmlns:a16="http://schemas.microsoft.com/office/drawing/2014/main" id="{3D83D998-04CF-4B34-BBF3-51F4EEB53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567682">
            <a:off x="3348038" y="2060575"/>
            <a:ext cx="1158875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8" descr="j0432535">
            <a:extLst>
              <a:ext uri="{FF2B5EF4-FFF2-40B4-BE49-F238E27FC236}">
                <a16:creationId xmlns:a16="http://schemas.microsoft.com/office/drawing/2014/main" id="{C79F4150-1BB9-4F59-8F7A-7364DDAD63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532724">
            <a:off x="6372225" y="5157788"/>
            <a:ext cx="9271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9" descr="j0432535">
            <a:extLst>
              <a:ext uri="{FF2B5EF4-FFF2-40B4-BE49-F238E27FC236}">
                <a16:creationId xmlns:a16="http://schemas.microsoft.com/office/drawing/2014/main" id="{4DFC83F0-E6F1-422E-ACCB-A575CCD53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637572">
            <a:off x="2195513" y="2997200"/>
            <a:ext cx="65722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45" descr="j0397838">
            <a:extLst>
              <a:ext uri="{FF2B5EF4-FFF2-40B4-BE49-F238E27FC236}">
                <a16:creationId xmlns:a16="http://schemas.microsoft.com/office/drawing/2014/main" id="{800FD93F-2B04-41F8-8EC9-21679F670C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38" descr="j0432552">
            <a:hlinkClick r:id="rId11" action="ppaction://hlinksldjump"/>
            <a:extLst>
              <a:ext uri="{FF2B5EF4-FFF2-40B4-BE49-F238E27FC236}">
                <a16:creationId xmlns:a16="http://schemas.microsoft.com/office/drawing/2014/main" id="{F169F736-5055-4BE2-B762-20BD86D7F9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7625" y="5994400"/>
            <a:ext cx="12255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WordArt 11">
            <a:extLst>
              <a:ext uri="{FF2B5EF4-FFF2-40B4-BE49-F238E27FC236}">
                <a16:creationId xmlns:a16="http://schemas.microsoft.com/office/drawing/2014/main" id="{42BD38F7-D22E-4ED4-ACCB-C8C6C7A5F8A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8496300" cy="23764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Comic Sans MS" panose="030F0702030302020204" pitchFamily="66" charset="0"/>
              </a:rPr>
              <a:t>Угадай мелодию</a:t>
            </a:r>
          </a:p>
        </p:txBody>
      </p:sp>
      <p:pic>
        <p:nvPicPr>
          <p:cNvPr id="41006" name="Picture 46">
            <a:hlinkClick r:id="" action="ppaction://media"/>
            <a:extLst>
              <a:ext uri="{FF2B5EF4-FFF2-40B4-BE49-F238E27FC236}">
                <a16:creationId xmlns:a16="http://schemas.microsoft.com/office/drawing/2014/main" id="{086FD2B2-9C2B-4AD8-814C-AC58F9CD6A55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47" descr="en00501_">
            <a:extLst>
              <a:ext uri="{FF2B5EF4-FFF2-40B4-BE49-F238E27FC236}">
                <a16:creationId xmlns:a16="http://schemas.microsoft.com/office/drawing/2014/main" id="{FAF2B50A-A62D-4944-A905-7FE982B42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2636838"/>
            <a:ext cx="33115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48" descr="j0432535">
            <a:extLst>
              <a:ext uri="{FF2B5EF4-FFF2-40B4-BE49-F238E27FC236}">
                <a16:creationId xmlns:a16="http://schemas.microsoft.com/office/drawing/2014/main" id="{8C1BC564-8B51-4FCE-8B35-765A4822F7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637572">
            <a:off x="2124075" y="5805488"/>
            <a:ext cx="6572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49" descr="j0432535">
            <a:extLst>
              <a:ext uri="{FF2B5EF4-FFF2-40B4-BE49-F238E27FC236}">
                <a16:creationId xmlns:a16="http://schemas.microsoft.com/office/drawing/2014/main" id="{A3153BDD-FDA4-4F43-881E-69C445F1F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637572">
            <a:off x="4284663" y="5661025"/>
            <a:ext cx="863600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50" descr="j0432535">
            <a:extLst>
              <a:ext uri="{FF2B5EF4-FFF2-40B4-BE49-F238E27FC236}">
                <a16:creationId xmlns:a16="http://schemas.microsoft.com/office/drawing/2014/main" id="{ED8A5B1D-0D51-4DD0-8EAB-FE440032F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637572">
            <a:off x="6084888" y="2852738"/>
            <a:ext cx="65722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51" descr="j0432535">
            <a:extLst>
              <a:ext uri="{FF2B5EF4-FFF2-40B4-BE49-F238E27FC236}">
                <a16:creationId xmlns:a16="http://schemas.microsoft.com/office/drawing/2014/main" id="{060309B4-69AF-4CA2-8B96-CC96148F02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637572">
            <a:off x="561975" y="2882900"/>
            <a:ext cx="1152525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93" fill="hold"/>
                                        <p:tgtEl>
                                          <p:spTgt spid="410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0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2" descr="j0397838">
            <a:extLst>
              <a:ext uri="{FF2B5EF4-FFF2-40B4-BE49-F238E27FC236}">
                <a16:creationId xmlns:a16="http://schemas.microsoft.com/office/drawing/2014/main" id="{DE88E690-A11E-4C3D-AD15-8CB9286D7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WordArt 3">
            <a:extLst>
              <a:ext uri="{FF2B5EF4-FFF2-40B4-BE49-F238E27FC236}">
                <a16:creationId xmlns:a16="http://schemas.microsoft.com/office/drawing/2014/main" id="{412E227C-CC42-4607-876E-724FB25005A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84963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На каком музыкальном инструменте</a:t>
            </a:r>
          </a:p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 играл Нильс в мультфильме "Заколдованный мальчик"?</a:t>
            </a:r>
          </a:p>
        </p:txBody>
      </p:sp>
      <p:pic>
        <p:nvPicPr>
          <p:cNvPr id="11268" name="Picture 10" descr="j0432675">
            <a:hlinkClick r:id="rId5" action="ppaction://hlinksldjump"/>
            <a:extLst>
              <a:ext uri="{FF2B5EF4-FFF2-40B4-BE49-F238E27FC236}">
                <a16:creationId xmlns:a16="http://schemas.microsoft.com/office/drawing/2014/main" id="{27A4663F-EA82-493F-B397-A2AFC28B6A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21" descr="CB006">
            <a:extLst>
              <a:ext uri="{FF2B5EF4-FFF2-40B4-BE49-F238E27FC236}">
                <a16:creationId xmlns:a16="http://schemas.microsoft.com/office/drawing/2014/main" id="{6E064FF2-3D97-47AD-B3BF-E48F2C0AB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45970">
            <a:off x="4067175" y="2276475"/>
            <a:ext cx="291465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WordArt 22">
            <a:extLst>
              <a:ext uri="{FF2B5EF4-FFF2-40B4-BE49-F238E27FC236}">
                <a16:creationId xmlns:a16="http://schemas.microsoft.com/office/drawing/2014/main" id="{7ABFB148-EA33-4141-B2EE-1604501B486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851275" y="5084763"/>
            <a:ext cx="266541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дудочка</a:t>
            </a:r>
          </a:p>
        </p:txBody>
      </p:sp>
      <p:sp>
        <p:nvSpPr>
          <p:cNvPr id="57368" name="AutoShape 24">
            <a:extLst>
              <a:ext uri="{FF2B5EF4-FFF2-40B4-BE49-F238E27FC236}">
                <a16:creationId xmlns:a16="http://schemas.microsoft.com/office/drawing/2014/main" id="{41F53DEB-2D8F-4106-85FA-552615720F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138" y="2133600"/>
            <a:ext cx="4176712" cy="3816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1272" name="Picture 26" descr="smolls_7530156">
            <a:extLst>
              <a:ext uri="{FF2B5EF4-FFF2-40B4-BE49-F238E27FC236}">
                <a16:creationId xmlns:a16="http://schemas.microsoft.com/office/drawing/2014/main" id="{7FB28820-04C8-4C36-AADE-086E53EC9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2852738"/>
            <a:ext cx="2519363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3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368"/>
                  </p:tgtEl>
                </p:cond>
              </p:nextCondLst>
            </p:seq>
          </p:childTnLst>
        </p:cTn>
      </p:par>
    </p:tnLst>
    <p:bldLst>
      <p:bldP spid="5736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3" descr="j0397838">
            <a:extLst>
              <a:ext uri="{FF2B5EF4-FFF2-40B4-BE49-F238E27FC236}">
                <a16:creationId xmlns:a16="http://schemas.microsoft.com/office/drawing/2014/main" id="{55295FC3-98E6-4C9A-928A-AF9ABB4077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11" descr="j0412544">
            <a:extLst>
              <a:ext uri="{FF2B5EF4-FFF2-40B4-BE49-F238E27FC236}">
                <a16:creationId xmlns:a16="http://schemas.microsoft.com/office/drawing/2014/main" id="{09ACFAA1-34F4-4298-A7CA-F993E556E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29738" flipH="1">
            <a:off x="3435350" y="3311525"/>
            <a:ext cx="3881438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WordArt 3">
            <a:extLst>
              <a:ext uri="{FF2B5EF4-FFF2-40B4-BE49-F238E27FC236}">
                <a16:creationId xmlns:a16="http://schemas.microsoft.com/office/drawing/2014/main" id="{7D1AFE9B-83D6-4119-8426-B132C466CAD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84963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На каком музыкальном инструменте</a:t>
            </a:r>
          </a:p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 играл Незнайка в мультфильме  "Приключения Незнайки"?</a:t>
            </a:r>
          </a:p>
        </p:txBody>
      </p:sp>
      <p:pic>
        <p:nvPicPr>
          <p:cNvPr id="12293" name="Picture 12" descr="j0432675">
            <a:hlinkClick r:id="rId6" action="ppaction://hlinksldjump"/>
            <a:extLst>
              <a:ext uri="{FF2B5EF4-FFF2-40B4-BE49-F238E27FC236}">
                <a16:creationId xmlns:a16="http://schemas.microsoft.com/office/drawing/2014/main" id="{86E5B2A8-CCCC-451F-B89F-E42F3F029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WordArt 14">
            <a:extLst>
              <a:ext uri="{FF2B5EF4-FFF2-40B4-BE49-F238E27FC236}">
                <a16:creationId xmlns:a16="http://schemas.microsoft.com/office/drawing/2014/main" id="{7846BF8E-BEA5-4BC9-A08C-DDBEC7AA077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427538" y="5300663"/>
            <a:ext cx="208915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труба</a:t>
            </a:r>
          </a:p>
        </p:txBody>
      </p:sp>
      <p:sp>
        <p:nvSpPr>
          <p:cNvPr id="58384" name="AutoShape 16">
            <a:extLst>
              <a:ext uri="{FF2B5EF4-FFF2-40B4-BE49-F238E27FC236}">
                <a16:creationId xmlns:a16="http://schemas.microsoft.com/office/drawing/2014/main" id="{FE613837-F4A6-4EF8-9B38-F352C6842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238" y="2276475"/>
            <a:ext cx="4319587" cy="3816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2296" name="Picture 9" descr="Рисунок3">
            <a:extLst>
              <a:ext uri="{FF2B5EF4-FFF2-40B4-BE49-F238E27FC236}">
                <a16:creationId xmlns:a16="http://schemas.microsoft.com/office/drawing/2014/main" id="{92453AEC-5940-41BE-81CC-2FBFDA5BF2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852738"/>
            <a:ext cx="323215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3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84"/>
                  </p:tgtEl>
                </p:cond>
              </p:nextCondLst>
            </p:seq>
          </p:childTnLst>
        </p:cTn>
      </p:par>
    </p:tnLst>
    <p:bldLst>
      <p:bldP spid="5838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 descr="j0397838">
            <a:extLst>
              <a:ext uri="{FF2B5EF4-FFF2-40B4-BE49-F238E27FC236}">
                <a16:creationId xmlns:a16="http://schemas.microsoft.com/office/drawing/2014/main" id="{D895641E-CA41-496E-89FE-4FD80A4CF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WordArt 2">
            <a:extLst>
              <a:ext uri="{FF2B5EF4-FFF2-40B4-BE49-F238E27FC236}">
                <a16:creationId xmlns:a16="http://schemas.microsoft.com/office/drawing/2014/main" id="{50C2A270-8096-4943-A7AD-5E2D9CB6DC3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11188" y="549275"/>
            <a:ext cx="7777162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вопросы для 3-го отборочного тура:</a:t>
            </a:r>
          </a:p>
        </p:txBody>
      </p:sp>
      <p:pic>
        <p:nvPicPr>
          <p:cNvPr id="59395" name="Picture 3" descr="j0432535">
            <a:hlinkClick r:id="rId4" action="ppaction://hlinksldjump"/>
            <a:extLst>
              <a:ext uri="{FF2B5EF4-FFF2-40B4-BE49-F238E27FC236}">
                <a16:creationId xmlns:a16="http://schemas.microsoft.com/office/drawing/2014/main" id="{B4C0F0F9-494A-4E77-873E-B18C40EF2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2565400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6" name="Picture 4" descr="j0432535">
            <a:hlinkClick r:id="rId6" action="ppaction://hlinksldjump"/>
            <a:extLst>
              <a:ext uri="{FF2B5EF4-FFF2-40B4-BE49-F238E27FC236}">
                <a16:creationId xmlns:a16="http://schemas.microsoft.com/office/drawing/2014/main" id="{B8108F2A-2788-4C71-8215-D378248DE3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2565400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7" name="Picture 5" descr="j0432535">
            <a:hlinkClick r:id="rId7" action="ppaction://hlinksldjump"/>
            <a:extLst>
              <a:ext uri="{FF2B5EF4-FFF2-40B4-BE49-F238E27FC236}">
                <a16:creationId xmlns:a16="http://schemas.microsoft.com/office/drawing/2014/main" id="{3F463386-C556-4E6F-A9AD-137E304AD2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2636838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8" descr="j0432675">
            <a:hlinkClick r:id="rId8" action="ppaction://hlinksldjump"/>
            <a:extLst>
              <a:ext uri="{FF2B5EF4-FFF2-40B4-BE49-F238E27FC236}">
                <a16:creationId xmlns:a16="http://schemas.microsoft.com/office/drawing/2014/main" id="{E98C1FB4-717B-43F3-B379-6302CEEDF7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939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93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93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93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93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9" descr="j0397838">
            <a:extLst>
              <a:ext uri="{FF2B5EF4-FFF2-40B4-BE49-F238E27FC236}">
                <a16:creationId xmlns:a16="http://schemas.microsoft.com/office/drawing/2014/main" id="{BF4BE570-EC9E-4271-A185-E3C84AD9E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WordArt 4">
            <a:extLst>
              <a:ext uri="{FF2B5EF4-FFF2-40B4-BE49-F238E27FC236}">
                <a16:creationId xmlns:a16="http://schemas.microsoft.com/office/drawing/2014/main" id="{8D0EA946-9B62-4A67-A8B7-9F244551D47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84963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На каком музыкальном инструменте</a:t>
            </a:r>
          </a:p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 играла кошка в мультфильме  "Кошкин дом"?</a:t>
            </a:r>
          </a:p>
        </p:txBody>
      </p:sp>
      <p:pic>
        <p:nvPicPr>
          <p:cNvPr id="14340" name="Picture 5" descr="j0432675">
            <a:hlinkClick r:id="rId5" action="ppaction://hlinksldjump"/>
            <a:extLst>
              <a:ext uri="{FF2B5EF4-FFF2-40B4-BE49-F238E27FC236}">
                <a16:creationId xmlns:a16="http://schemas.microsoft.com/office/drawing/2014/main" id="{95B48D26-575D-4343-B3E4-83939F6DC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WordArt 10">
            <a:extLst>
              <a:ext uri="{FF2B5EF4-FFF2-40B4-BE49-F238E27FC236}">
                <a16:creationId xmlns:a16="http://schemas.microsoft.com/office/drawing/2014/main" id="{90386070-007A-4384-9AF6-D5184947397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356100" y="5373688"/>
            <a:ext cx="2305050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пианино</a:t>
            </a:r>
          </a:p>
        </p:txBody>
      </p:sp>
      <p:pic>
        <p:nvPicPr>
          <p:cNvPr id="14342" name="Picture 19" descr="Картинка 37 из 8857">
            <a:extLst>
              <a:ext uri="{FF2B5EF4-FFF2-40B4-BE49-F238E27FC236}">
                <a16:creationId xmlns:a16="http://schemas.microsoft.com/office/drawing/2014/main" id="{0C8BC4FA-A3A5-445F-A9CC-23DB0CFEB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2565400"/>
            <a:ext cx="2840037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72" name="AutoShape 20">
            <a:extLst>
              <a:ext uri="{FF2B5EF4-FFF2-40B4-BE49-F238E27FC236}">
                <a16:creationId xmlns:a16="http://schemas.microsoft.com/office/drawing/2014/main" id="{D6838B93-6D94-40EA-97A3-70B131FDA5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238" y="2205038"/>
            <a:ext cx="4176712" cy="3816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4344" name="Picture 17" descr="кошка">
            <a:extLst>
              <a:ext uri="{FF2B5EF4-FFF2-40B4-BE49-F238E27FC236}">
                <a16:creationId xmlns:a16="http://schemas.microsoft.com/office/drawing/2014/main" id="{2E25A515-AAF1-4FAE-9B12-2A9E57077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2708275"/>
            <a:ext cx="2763837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1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9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72"/>
                  </p:tgtEl>
                </p:cond>
              </p:nextCondLst>
            </p:seq>
          </p:childTnLst>
        </p:cTn>
      </p:par>
    </p:tnLst>
    <p:bldLst>
      <p:bldP spid="4917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4" descr="j0397838">
            <a:extLst>
              <a:ext uri="{FF2B5EF4-FFF2-40B4-BE49-F238E27FC236}">
                <a16:creationId xmlns:a16="http://schemas.microsoft.com/office/drawing/2014/main" id="{6B8A20F9-8A65-4AC8-A716-ECADB2CAE4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WordArt 3">
            <a:extLst>
              <a:ext uri="{FF2B5EF4-FFF2-40B4-BE49-F238E27FC236}">
                <a16:creationId xmlns:a16="http://schemas.microsoft.com/office/drawing/2014/main" id="{C0EF0AAD-E373-4BB8-B2E8-B66DC6A0BC6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84963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На каком музыкальном инструменте</a:t>
            </a:r>
          </a:p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 играл мышонок в мультфильме  "Песенка мышонка"?</a:t>
            </a:r>
          </a:p>
        </p:txBody>
      </p:sp>
      <p:pic>
        <p:nvPicPr>
          <p:cNvPr id="15364" name="Picture 4" descr="j0432675">
            <a:hlinkClick r:id="rId5" action="ppaction://hlinksldjump"/>
            <a:extLst>
              <a:ext uri="{FF2B5EF4-FFF2-40B4-BE49-F238E27FC236}">
                <a16:creationId xmlns:a16="http://schemas.microsoft.com/office/drawing/2014/main" id="{843ED100-9E52-4E86-A150-09F06B474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7" descr="мышь">
            <a:extLst>
              <a:ext uri="{FF2B5EF4-FFF2-40B4-BE49-F238E27FC236}">
                <a16:creationId xmlns:a16="http://schemas.microsoft.com/office/drawing/2014/main" id="{E6DF2E60-85E4-4935-9826-24900F9199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2492375"/>
            <a:ext cx="3889375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WordArt 12">
            <a:extLst>
              <a:ext uri="{FF2B5EF4-FFF2-40B4-BE49-F238E27FC236}">
                <a16:creationId xmlns:a16="http://schemas.microsoft.com/office/drawing/2014/main" id="{01CBF2B3-3ADD-4792-8857-D395BBCF5BA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635375" y="5589588"/>
            <a:ext cx="237807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гитара</a:t>
            </a:r>
          </a:p>
        </p:txBody>
      </p:sp>
      <p:pic>
        <p:nvPicPr>
          <p:cNvPr id="15367" name="Picture 9" descr="Mouse07">
            <a:extLst>
              <a:ext uri="{FF2B5EF4-FFF2-40B4-BE49-F238E27FC236}">
                <a16:creationId xmlns:a16="http://schemas.microsoft.com/office/drawing/2014/main" id="{26B9EFCC-67B9-4645-9409-7FBEBE4BE5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3644900"/>
            <a:ext cx="2376487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31" name="AutoShape 15">
            <a:extLst>
              <a:ext uri="{FF2B5EF4-FFF2-40B4-BE49-F238E27FC236}">
                <a16:creationId xmlns:a16="http://schemas.microsoft.com/office/drawing/2014/main" id="{261B471A-E8E7-42A6-BDD6-5E893EFD8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238" y="2205038"/>
            <a:ext cx="4176712" cy="3816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4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431"/>
                  </p:tgtEl>
                </p:cond>
              </p:nextCondLst>
            </p:seq>
          </p:childTnLst>
        </p:cTn>
      </p:par>
    </p:tnLst>
    <p:bldLst>
      <p:bldP spid="604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j0397838">
            <a:extLst>
              <a:ext uri="{FF2B5EF4-FFF2-40B4-BE49-F238E27FC236}">
                <a16:creationId xmlns:a16="http://schemas.microsoft.com/office/drawing/2014/main" id="{A868F5CF-97AC-48BB-A887-D21E7CFBA7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WordArt 3">
            <a:extLst>
              <a:ext uri="{FF2B5EF4-FFF2-40B4-BE49-F238E27FC236}">
                <a16:creationId xmlns:a16="http://schemas.microsoft.com/office/drawing/2014/main" id="{D4DB46C7-ED92-41B6-9837-00B6A7AED93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84963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На каком музыкальном инструменте</a:t>
            </a:r>
          </a:p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 играл крокодил Гена в мультфильме  "Крокодил Гена"?</a:t>
            </a:r>
          </a:p>
        </p:txBody>
      </p:sp>
      <p:pic>
        <p:nvPicPr>
          <p:cNvPr id="16388" name="Picture 4" descr="j0432675">
            <a:hlinkClick r:id="rId5" action="ppaction://hlinksldjump"/>
            <a:extLst>
              <a:ext uri="{FF2B5EF4-FFF2-40B4-BE49-F238E27FC236}">
                <a16:creationId xmlns:a16="http://schemas.microsoft.com/office/drawing/2014/main" id="{2D2844EB-2E81-41BD-8F10-25E4F9AF23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WordArt 6">
            <a:extLst>
              <a:ext uri="{FF2B5EF4-FFF2-40B4-BE49-F238E27FC236}">
                <a16:creationId xmlns:a16="http://schemas.microsoft.com/office/drawing/2014/main" id="{153EA5CA-8E18-4446-928B-06D11D367DB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635375" y="5445125"/>
            <a:ext cx="2665413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гармонь</a:t>
            </a:r>
          </a:p>
        </p:txBody>
      </p:sp>
      <p:pic>
        <p:nvPicPr>
          <p:cNvPr id="16390" name="Picture 7" descr="tulag3-b">
            <a:extLst>
              <a:ext uri="{FF2B5EF4-FFF2-40B4-BE49-F238E27FC236}">
                <a16:creationId xmlns:a16="http://schemas.microsoft.com/office/drawing/2014/main" id="{6EC478C8-C9EB-457F-8867-064B83D69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2708275"/>
            <a:ext cx="2663825" cy="25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0" name="AutoShape 10">
            <a:extLst>
              <a:ext uri="{FF2B5EF4-FFF2-40B4-BE49-F238E27FC236}">
                <a16:creationId xmlns:a16="http://schemas.microsoft.com/office/drawing/2014/main" id="{B2C75EB6-4704-4E65-B9D4-907F09D9B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2205038"/>
            <a:ext cx="4392613" cy="38877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6392" name="Picture 9" descr="Картинка 254 из 1840">
            <a:extLst>
              <a:ext uri="{FF2B5EF4-FFF2-40B4-BE49-F238E27FC236}">
                <a16:creationId xmlns:a16="http://schemas.microsoft.com/office/drawing/2014/main" id="{CB0A8AD0-1903-4355-950E-A525E1DE4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916113"/>
            <a:ext cx="3168650" cy="474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50"/>
                  </p:tgtEl>
                </p:cond>
              </p:nextCondLst>
            </p:seq>
          </p:childTnLst>
        </p:cTn>
      </p:par>
    </p:tnLst>
    <p:bldLst>
      <p:bldP spid="6145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89" descr="j0397838">
            <a:extLst>
              <a:ext uri="{FF2B5EF4-FFF2-40B4-BE49-F238E27FC236}">
                <a16:creationId xmlns:a16="http://schemas.microsoft.com/office/drawing/2014/main" id="{28A10E92-A9E1-46C8-AF06-FA9E6CE3B9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AutoShape 41">
            <a:extLst>
              <a:ext uri="{FF2B5EF4-FFF2-40B4-BE49-F238E27FC236}">
                <a16:creationId xmlns:a16="http://schemas.microsoft.com/office/drawing/2014/main" id="{C1097008-9857-442A-B5B7-5D068C32C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403350" cy="1412875"/>
          </a:xfrm>
          <a:custGeom>
            <a:avLst/>
            <a:gdLst>
              <a:gd name="T0" fmla="*/ 2147483646 w 21600"/>
              <a:gd name="T1" fmla="*/ 0 h 21600"/>
              <a:gd name="T2" fmla="*/ 867433764 w 21600"/>
              <a:gd name="T3" fmla="*/ 885217470 h 21600"/>
              <a:gd name="T4" fmla="*/ 0 w 21600"/>
              <a:gd name="T5" fmla="*/ 2147483646 h 21600"/>
              <a:gd name="T6" fmla="*/ 867433764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88521747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1B9F99F8-4B0F-49B7-B7DD-BEB79B4CA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13" name="AutoShape 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770DA61-7B74-45BA-AEFE-417F7BFC2F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14" name="AutoShape 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F3CF1244-EC8E-4EBD-B22E-3DD684468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981075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15" name="AutoShape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5F063EEB-B762-4BCE-9A3F-521ECAB8E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852738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16" name="AutoShape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8BB8E3A-6AE6-49D6-A9FE-3AB61DEBB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47244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17" name="AutoShape 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CF3774E-E9CE-4422-8DEE-875CC1474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2852738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18" name="AutoShape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C077D7D-1142-4CE4-9447-4FD6CDA1C4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47244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19" name="AutoShape 1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13A2C89-403D-48AA-8C3D-DD6DE2D89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2852738"/>
            <a:ext cx="1008062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3020" name="AutoShape 1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85834345-3153-4531-87AC-EEA7800E7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4724400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7421" name="Picture 25" descr="en00673_">
            <a:extLst>
              <a:ext uri="{FF2B5EF4-FFF2-40B4-BE49-F238E27FC236}">
                <a16:creationId xmlns:a16="http://schemas.microsoft.com/office/drawing/2014/main" id="{5E728266-5083-4E15-9081-E46F6198E5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2" name="Text Box 29">
            <a:extLst>
              <a:ext uri="{FF2B5EF4-FFF2-40B4-BE49-F238E27FC236}">
                <a16:creationId xmlns:a16="http://schemas.microsoft.com/office/drawing/2014/main" id="{4D4CAE29-06DC-4950-B73E-65180FD62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1</a:t>
            </a:r>
          </a:p>
        </p:txBody>
      </p:sp>
      <p:sp>
        <p:nvSpPr>
          <p:cNvPr id="17423" name="Text Box 30">
            <a:extLst>
              <a:ext uri="{FF2B5EF4-FFF2-40B4-BE49-F238E27FC236}">
                <a16:creationId xmlns:a16="http://schemas.microsoft.com/office/drawing/2014/main" id="{431E46FB-69A2-4238-BF4F-2C5AF6CF0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2</a:t>
            </a:r>
          </a:p>
        </p:txBody>
      </p:sp>
      <p:sp>
        <p:nvSpPr>
          <p:cNvPr id="17424" name="Text Box 31">
            <a:extLst>
              <a:ext uri="{FF2B5EF4-FFF2-40B4-BE49-F238E27FC236}">
                <a16:creationId xmlns:a16="http://schemas.microsoft.com/office/drawing/2014/main" id="{7F0E5316-C8E7-4871-9111-1C6A8E4A24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3</a:t>
            </a:r>
          </a:p>
        </p:txBody>
      </p:sp>
      <p:sp>
        <p:nvSpPr>
          <p:cNvPr id="17425" name="Text Box 32">
            <a:extLst>
              <a:ext uri="{FF2B5EF4-FFF2-40B4-BE49-F238E27FC236}">
                <a16:creationId xmlns:a16="http://schemas.microsoft.com/office/drawing/2014/main" id="{56F1B205-D8CF-4398-A745-DF11E7F89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4</a:t>
            </a:r>
          </a:p>
        </p:txBody>
      </p:sp>
      <p:sp>
        <p:nvSpPr>
          <p:cNvPr id="17426" name="Text Box 33">
            <a:extLst>
              <a:ext uri="{FF2B5EF4-FFF2-40B4-BE49-F238E27FC236}">
                <a16:creationId xmlns:a16="http://schemas.microsoft.com/office/drawing/2014/main" id="{C9B94D2F-BEB2-4823-9C97-B853F86C7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5</a:t>
            </a:r>
          </a:p>
        </p:txBody>
      </p:sp>
      <p:sp>
        <p:nvSpPr>
          <p:cNvPr id="17427" name="Text Box 34">
            <a:extLst>
              <a:ext uri="{FF2B5EF4-FFF2-40B4-BE49-F238E27FC236}">
                <a16:creationId xmlns:a16="http://schemas.microsoft.com/office/drawing/2014/main" id="{4665C095-875F-4C33-8E3A-E1636E3EC5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6</a:t>
            </a:r>
          </a:p>
        </p:txBody>
      </p:sp>
      <p:sp>
        <p:nvSpPr>
          <p:cNvPr id="17428" name="Text Box 35">
            <a:extLst>
              <a:ext uri="{FF2B5EF4-FFF2-40B4-BE49-F238E27FC236}">
                <a16:creationId xmlns:a16="http://schemas.microsoft.com/office/drawing/2014/main" id="{B2C1A6B8-6522-4CF3-9954-949000C1C2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7</a:t>
            </a:r>
          </a:p>
        </p:txBody>
      </p:sp>
      <p:sp>
        <p:nvSpPr>
          <p:cNvPr id="17429" name="Text Box 36">
            <a:extLst>
              <a:ext uri="{FF2B5EF4-FFF2-40B4-BE49-F238E27FC236}">
                <a16:creationId xmlns:a16="http://schemas.microsoft.com/office/drawing/2014/main" id="{59028EA5-7CAC-437E-A076-27872AE46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8</a:t>
            </a:r>
          </a:p>
        </p:txBody>
      </p:sp>
      <p:sp>
        <p:nvSpPr>
          <p:cNvPr id="17430" name="Text Box 37">
            <a:extLst>
              <a:ext uri="{FF2B5EF4-FFF2-40B4-BE49-F238E27FC236}">
                <a16:creationId xmlns:a16="http://schemas.microsoft.com/office/drawing/2014/main" id="{155193F2-9119-4959-AD6F-3BE9AF49D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9</a:t>
            </a:r>
          </a:p>
        </p:txBody>
      </p:sp>
      <p:pic>
        <p:nvPicPr>
          <p:cNvPr id="17431" name="Picture 40" descr="угадай">
            <a:extLst>
              <a:ext uri="{FF2B5EF4-FFF2-40B4-BE49-F238E27FC236}">
                <a16:creationId xmlns:a16="http://schemas.microsoft.com/office/drawing/2014/main" id="{D406ABD4-E3FD-4331-A58C-8C78C1C407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042987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2" name="Picture 42" descr="button27">
            <a:extLst>
              <a:ext uri="{FF2B5EF4-FFF2-40B4-BE49-F238E27FC236}">
                <a16:creationId xmlns:a16="http://schemas.microsoft.com/office/drawing/2014/main" id="{8BB18A61-5130-456E-961F-41C624F6BA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3" name="Picture 43" descr="button27">
            <a:extLst>
              <a:ext uri="{FF2B5EF4-FFF2-40B4-BE49-F238E27FC236}">
                <a16:creationId xmlns:a16="http://schemas.microsoft.com/office/drawing/2014/main" id="{E312F1ED-1948-4C33-9AA8-69607E6BB55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4" name="Picture 44" descr="button27">
            <a:extLst>
              <a:ext uri="{FF2B5EF4-FFF2-40B4-BE49-F238E27FC236}">
                <a16:creationId xmlns:a16="http://schemas.microsoft.com/office/drawing/2014/main" id="{10DDD8BC-1178-41C9-9C8A-929EC74A302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196975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5" name="Picture 45" descr="button27">
            <a:extLst>
              <a:ext uri="{FF2B5EF4-FFF2-40B4-BE49-F238E27FC236}">
                <a16:creationId xmlns:a16="http://schemas.microsoft.com/office/drawing/2014/main" id="{6E604C42-7B87-44C6-AF37-0AA37D69584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6" name="Picture 46" descr="button27">
            <a:extLst>
              <a:ext uri="{FF2B5EF4-FFF2-40B4-BE49-F238E27FC236}">
                <a16:creationId xmlns:a16="http://schemas.microsoft.com/office/drawing/2014/main" id="{26B1FB6B-6512-451A-965A-82EA94CFA18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7" name="Picture 47" descr="button27">
            <a:extLst>
              <a:ext uri="{FF2B5EF4-FFF2-40B4-BE49-F238E27FC236}">
                <a16:creationId xmlns:a16="http://schemas.microsoft.com/office/drawing/2014/main" id="{DB9200A2-192E-4663-A2D3-E3543DAD7A3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8" name="Picture 48" descr="button27">
            <a:extLst>
              <a:ext uri="{FF2B5EF4-FFF2-40B4-BE49-F238E27FC236}">
                <a16:creationId xmlns:a16="http://schemas.microsoft.com/office/drawing/2014/main" id="{776EF09A-123D-4EEC-BEE7-4E56972ABDA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9" name="Picture 49" descr="button27">
            <a:extLst>
              <a:ext uri="{FF2B5EF4-FFF2-40B4-BE49-F238E27FC236}">
                <a16:creationId xmlns:a16="http://schemas.microsoft.com/office/drawing/2014/main" id="{CAD7E0A5-86DE-416A-A6FA-7ED8C4C8937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0" name="Picture 50" descr="button27">
            <a:extLst>
              <a:ext uri="{FF2B5EF4-FFF2-40B4-BE49-F238E27FC236}">
                <a16:creationId xmlns:a16="http://schemas.microsoft.com/office/drawing/2014/main" id="{C14D569E-617F-4959-BAA9-399962579B5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1" name="Picture 51" descr="button27">
            <a:extLst>
              <a:ext uri="{FF2B5EF4-FFF2-40B4-BE49-F238E27FC236}">
                <a16:creationId xmlns:a16="http://schemas.microsoft.com/office/drawing/2014/main" id="{9B45968C-92CC-45A1-A0AF-9767535B2CD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42" name="Picture 52" descr="button27">
            <a:extLst>
              <a:ext uri="{FF2B5EF4-FFF2-40B4-BE49-F238E27FC236}">
                <a16:creationId xmlns:a16="http://schemas.microsoft.com/office/drawing/2014/main" id="{3F8854AF-27B7-4D85-82EA-5EFD5E57B05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02" name="Picture 94">
            <a:hlinkClick r:id="" action="ppaction://media"/>
            <a:hlinkHover r:id="" action="ppaction://ole?verb=0"/>
            <a:extLst>
              <a:ext uri="{FF2B5EF4-FFF2-40B4-BE49-F238E27FC236}">
                <a16:creationId xmlns:a16="http://schemas.microsoft.com/office/drawing/2014/main" id="{58174DAC-BA6C-4122-9E8E-8318439C79D6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04" name="Picture 96">
            <a:hlinkClick r:id="" action="ppaction://media"/>
            <a:extLst>
              <a:ext uri="{FF2B5EF4-FFF2-40B4-BE49-F238E27FC236}">
                <a16:creationId xmlns:a16="http://schemas.microsoft.com/office/drawing/2014/main" id="{19D51650-D618-4C25-AB61-B6370B85BD09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05" name="Picture 97">
            <a:hlinkClick r:id="" action="ppaction://media"/>
            <a:extLst>
              <a:ext uri="{FF2B5EF4-FFF2-40B4-BE49-F238E27FC236}">
                <a16:creationId xmlns:a16="http://schemas.microsoft.com/office/drawing/2014/main" id="{3190B750-365D-4A33-855D-4334772E608C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06" name="Picture 98">
            <a:hlinkClick r:id="" action="ppaction://media"/>
            <a:extLst>
              <a:ext uri="{FF2B5EF4-FFF2-40B4-BE49-F238E27FC236}">
                <a16:creationId xmlns:a16="http://schemas.microsoft.com/office/drawing/2014/main" id="{345B6A8A-B788-4ACE-96B7-B476397F62E3}"/>
              </a:ext>
            </a:extLst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5734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07" name="Picture 99">
            <a:hlinkClick r:id="" action="ppaction://media"/>
            <a:extLst>
              <a:ext uri="{FF2B5EF4-FFF2-40B4-BE49-F238E27FC236}">
                <a16:creationId xmlns:a16="http://schemas.microsoft.com/office/drawing/2014/main" id="{73D6E149-DB14-419D-97EE-2C98A5D27CBF}"/>
              </a:ext>
            </a:extLst>
          </p:cNvPr>
          <p:cNvPicPr>
            <a:picLocks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5734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08" name="Picture 100">
            <a:hlinkClick r:id="" action="ppaction://media"/>
            <a:extLst>
              <a:ext uri="{FF2B5EF4-FFF2-40B4-BE49-F238E27FC236}">
                <a16:creationId xmlns:a16="http://schemas.microsoft.com/office/drawing/2014/main" id="{CEDC7B72-B399-4C94-ABC1-CD4ADE4C3B8B}"/>
              </a:ext>
            </a:extLst>
          </p:cNvPr>
          <p:cNvPicPr>
            <a:picLocks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5734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09" name="Picture 101">
            <a:hlinkClick r:id="" action="ppaction://media"/>
            <a:extLst>
              <a:ext uri="{FF2B5EF4-FFF2-40B4-BE49-F238E27FC236}">
                <a16:creationId xmlns:a16="http://schemas.microsoft.com/office/drawing/2014/main" id="{E8518B71-BB95-4015-BF2C-58FD54409781}"/>
              </a:ext>
            </a:extLst>
          </p:cNvPr>
          <p:cNvPicPr>
            <a:picLocks noChangeAspect="1" noChangeArrowheads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10" name="Picture 102">
            <a:hlinkClick r:id="" action="ppaction://media"/>
            <a:extLst>
              <a:ext uri="{FF2B5EF4-FFF2-40B4-BE49-F238E27FC236}">
                <a16:creationId xmlns:a16="http://schemas.microsoft.com/office/drawing/2014/main" id="{89EC56C8-37C6-4F37-9351-83B72C64CB0F}"/>
              </a:ext>
            </a:extLst>
          </p:cNvPr>
          <p:cNvPicPr>
            <a:picLocks noChangeAspect="1" noChangeArrowheads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12" name="Picture 104" descr="j0433800">
            <a:extLst>
              <a:ext uri="{FF2B5EF4-FFF2-40B4-BE49-F238E27FC236}">
                <a16:creationId xmlns:a16="http://schemas.microsoft.com/office/drawing/2014/main" id="{655675AF-EDA2-4F59-BF03-5200CA70E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838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17" name="Picture 109" descr="j0431513">
            <a:extLst>
              <a:ext uri="{FF2B5EF4-FFF2-40B4-BE49-F238E27FC236}">
                <a16:creationId xmlns:a16="http://schemas.microsoft.com/office/drawing/2014/main" id="{795EE0CC-3D11-40D6-8FEB-0D16DC95E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22" name="Picture 114">
            <a:hlinkClick r:id="" action="ppaction://media"/>
            <a:extLst>
              <a:ext uri="{FF2B5EF4-FFF2-40B4-BE49-F238E27FC236}">
                <a16:creationId xmlns:a16="http://schemas.microsoft.com/office/drawing/2014/main" id="{0D1F6704-448F-49D7-9651-6D9E4D9A1EA0}"/>
              </a:ext>
            </a:extLst>
          </p:cNvPr>
          <p:cNvPicPr>
            <a:picLocks noChangeAspect="1" noChangeArrowheads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54" name="Text Box 115">
            <a:extLst>
              <a:ext uri="{FF2B5EF4-FFF2-40B4-BE49-F238E27FC236}">
                <a16:creationId xmlns:a16="http://schemas.microsoft.com/office/drawing/2014/main" id="{163DA8C8-E1B6-4463-9C4D-B19DB09CC7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1989138"/>
            <a:ext cx="2735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«Песня Водяного»</a:t>
            </a:r>
          </a:p>
        </p:txBody>
      </p:sp>
      <p:sp>
        <p:nvSpPr>
          <p:cNvPr id="17455" name="Text Box 116">
            <a:extLst>
              <a:ext uri="{FF2B5EF4-FFF2-40B4-BE49-F238E27FC236}">
                <a16:creationId xmlns:a16="http://schemas.microsoft.com/office/drawing/2014/main" id="{63EA4E99-1809-42CC-827D-80B0BF8C9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475" y="1989138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«Если добрый ты»</a:t>
            </a:r>
          </a:p>
        </p:txBody>
      </p:sp>
      <p:sp>
        <p:nvSpPr>
          <p:cNvPr id="17456" name="Text Box 117">
            <a:extLst>
              <a:ext uri="{FF2B5EF4-FFF2-40B4-BE49-F238E27FC236}">
                <a16:creationId xmlns:a16="http://schemas.microsoft.com/office/drawing/2014/main" id="{86E1BBDE-88A5-4E7D-B911-0596C56151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63" y="1989138"/>
            <a:ext cx="30241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«Расскажи, Снегурочка, где была»</a:t>
            </a:r>
          </a:p>
        </p:txBody>
      </p:sp>
      <p:sp useBgFill="1">
        <p:nvSpPr>
          <p:cNvPr id="43129" name="Rectangle 121">
            <a:extLst>
              <a:ext uri="{FF2B5EF4-FFF2-40B4-BE49-F238E27FC236}">
                <a16:creationId xmlns:a16="http://schemas.microsoft.com/office/drawing/2014/main" id="{676479F2-1788-440A-BB40-A4D78E919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060575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7458" name="Text Box 124">
            <a:extLst>
              <a:ext uri="{FF2B5EF4-FFF2-40B4-BE49-F238E27FC236}">
                <a16:creationId xmlns:a16="http://schemas.microsoft.com/office/drawing/2014/main" id="{74AB44BC-E8A5-4F04-8612-0887B0167F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3933825"/>
            <a:ext cx="2735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«Чунга - Чанга»</a:t>
            </a:r>
          </a:p>
        </p:txBody>
      </p:sp>
      <p:sp>
        <p:nvSpPr>
          <p:cNvPr id="17459" name="Text Box 125">
            <a:extLst>
              <a:ext uri="{FF2B5EF4-FFF2-40B4-BE49-F238E27FC236}">
                <a16:creationId xmlns:a16="http://schemas.microsoft.com/office/drawing/2014/main" id="{A6628F12-C68E-4266-8A9E-274A38666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933825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«Голубой вагон»</a:t>
            </a:r>
          </a:p>
        </p:txBody>
      </p:sp>
      <p:sp>
        <p:nvSpPr>
          <p:cNvPr id="17460" name="Text Box 126">
            <a:extLst>
              <a:ext uri="{FF2B5EF4-FFF2-40B4-BE49-F238E27FC236}">
                <a16:creationId xmlns:a16="http://schemas.microsoft.com/office/drawing/2014/main" id="{F61AE329-18FC-4A2D-88F3-D0EAC31AE2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3933825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«Улыбка»</a:t>
            </a:r>
          </a:p>
        </p:txBody>
      </p:sp>
      <p:sp>
        <p:nvSpPr>
          <p:cNvPr id="17461" name="Text Box 127">
            <a:extLst>
              <a:ext uri="{FF2B5EF4-FFF2-40B4-BE49-F238E27FC236}">
                <a16:creationId xmlns:a16="http://schemas.microsoft.com/office/drawing/2014/main" id="{29E88011-228E-49F6-AC1D-679096F925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5734050"/>
            <a:ext cx="2735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«Антошка»</a:t>
            </a:r>
          </a:p>
        </p:txBody>
      </p:sp>
      <p:sp>
        <p:nvSpPr>
          <p:cNvPr id="17462" name="Text Box 128">
            <a:extLst>
              <a:ext uri="{FF2B5EF4-FFF2-40B4-BE49-F238E27FC236}">
                <a16:creationId xmlns:a16="http://schemas.microsoft.com/office/drawing/2014/main" id="{D945A8E3-7170-4F9A-8C08-44753A126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5734050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«Кручу педали»</a:t>
            </a:r>
          </a:p>
        </p:txBody>
      </p:sp>
      <p:sp>
        <p:nvSpPr>
          <p:cNvPr id="17463" name="Text Box 129">
            <a:extLst>
              <a:ext uri="{FF2B5EF4-FFF2-40B4-BE49-F238E27FC236}">
                <a16:creationId xmlns:a16="http://schemas.microsoft.com/office/drawing/2014/main" id="{E09EF1F1-BA1B-4FE7-B8C4-D1B61C8E4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5734050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«Большой секрет»</a:t>
            </a:r>
          </a:p>
        </p:txBody>
      </p:sp>
      <p:pic>
        <p:nvPicPr>
          <p:cNvPr id="17464" name="Picture 130" descr="en00673_">
            <a:extLst>
              <a:ext uri="{FF2B5EF4-FFF2-40B4-BE49-F238E27FC236}">
                <a16:creationId xmlns:a16="http://schemas.microsoft.com/office/drawing/2014/main" id="{09B16F07-537B-48A1-B299-0BD3EF181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4437063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5" name="Picture 131" descr="en00673_">
            <a:extLst>
              <a:ext uri="{FF2B5EF4-FFF2-40B4-BE49-F238E27FC236}">
                <a16:creationId xmlns:a16="http://schemas.microsoft.com/office/drawing/2014/main" id="{E44CDD8B-6D03-44EB-8687-D4F273BFE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25654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6" name="Picture 132" descr="en00673_">
            <a:extLst>
              <a:ext uri="{FF2B5EF4-FFF2-40B4-BE49-F238E27FC236}">
                <a16:creationId xmlns:a16="http://schemas.microsoft.com/office/drawing/2014/main" id="{75D79377-04EA-4636-AC0C-450EA829AF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45085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7" name="Picture 133" descr="en00673_">
            <a:extLst>
              <a:ext uri="{FF2B5EF4-FFF2-40B4-BE49-F238E27FC236}">
                <a16:creationId xmlns:a16="http://schemas.microsoft.com/office/drawing/2014/main" id="{D895D2BC-F0E4-4718-8437-2F06AFE90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25654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8" name="Picture 134" descr="en00673_">
            <a:extLst>
              <a:ext uri="{FF2B5EF4-FFF2-40B4-BE49-F238E27FC236}">
                <a16:creationId xmlns:a16="http://schemas.microsoft.com/office/drawing/2014/main" id="{0631C12A-D08C-40BD-B8CB-7463397C0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25654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69" name="Picture 135" descr="en00673_">
            <a:extLst>
              <a:ext uri="{FF2B5EF4-FFF2-40B4-BE49-F238E27FC236}">
                <a16:creationId xmlns:a16="http://schemas.microsoft.com/office/drawing/2014/main" id="{ABDA22C7-FB01-4661-A0AD-998C7F5B94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45085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70" name="Picture 136" descr="en00673_">
            <a:extLst>
              <a:ext uri="{FF2B5EF4-FFF2-40B4-BE49-F238E27FC236}">
                <a16:creationId xmlns:a16="http://schemas.microsoft.com/office/drawing/2014/main" id="{86A3E2BE-1074-4104-BB72-CD4BDCD8D7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71" name="Picture 137" descr="en00673_">
            <a:extLst>
              <a:ext uri="{FF2B5EF4-FFF2-40B4-BE49-F238E27FC236}">
                <a16:creationId xmlns:a16="http://schemas.microsoft.com/office/drawing/2014/main" id="{F8E98259-05BA-4C83-98DA-EE930348D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3146" name="Rectangle 138">
            <a:extLst>
              <a:ext uri="{FF2B5EF4-FFF2-40B4-BE49-F238E27FC236}">
                <a16:creationId xmlns:a16="http://schemas.microsoft.com/office/drawing/2014/main" id="{C7CF7C34-6015-4470-95D7-4823EEA02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933825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43147" name="Rectangle 139">
            <a:extLst>
              <a:ext uri="{FF2B5EF4-FFF2-40B4-BE49-F238E27FC236}">
                <a16:creationId xmlns:a16="http://schemas.microsoft.com/office/drawing/2014/main" id="{4776635D-AA1F-4878-BA3A-646974517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5734050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7474" name="Picture 107" descr="j0432551">
            <a:hlinkClick r:id="rId30" action="ppaction://hlinksldjump"/>
            <a:extLst>
              <a:ext uri="{FF2B5EF4-FFF2-40B4-BE49-F238E27FC236}">
                <a16:creationId xmlns:a16="http://schemas.microsoft.com/office/drawing/2014/main" id="{EFCE6A2F-9E72-4CBA-9BC6-092535BAA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5949950"/>
            <a:ext cx="1258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43148" name="Rectangle 140">
            <a:extLst>
              <a:ext uri="{FF2B5EF4-FFF2-40B4-BE49-F238E27FC236}">
                <a16:creationId xmlns:a16="http://schemas.microsoft.com/office/drawing/2014/main" id="{BE4C3584-509A-425C-9D79-F9572D7FE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2060575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43149" name="Rectangle 141">
            <a:extLst>
              <a:ext uri="{FF2B5EF4-FFF2-40B4-BE49-F238E27FC236}">
                <a16:creationId xmlns:a16="http://schemas.microsoft.com/office/drawing/2014/main" id="{14F116B1-9BF1-4C30-ABC5-685347EE8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425" y="2060575"/>
            <a:ext cx="2808288" cy="5048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43150" name="Rectangle 142">
            <a:extLst>
              <a:ext uri="{FF2B5EF4-FFF2-40B4-BE49-F238E27FC236}">
                <a16:creationId xmlns:a16="http://schemas.microsoft.com/office/drawing/2014/main" id="{2BBE7B38-BB02-4963-8E50-77C1F8527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3933825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43151" name="Rectangle 143">
            <a:extLst>
              <a:ext uri="{FF2B5EF4-FFF2-40B4-BE49-F238E27FC236}">
                <a16:creationId xmlns:a16="http://schemas.microsoft.com/office/drawing/2014/main" id="{9CCB6E6E-7169-4D74-95BD-DAD347341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3933825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43152" name="Rectangle 144">
            <a:extLst>
              <a:ext uri="{FF2B5EF4-FFF2-40B4-BE49-F238E27FC236}">
                <a16:creationId xmlns:a16="http://schemas.microsoft.com/office/drawing/2014/main" id="{0264C709-B8DB-4350-8B50-3159B11D5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5734050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43153" name="Rectangle 145">
            <a:extLst>
              <a:ext uri="{FF2B5EF4-FFF2-40B4-BE49-F238E27FC236}">
                <a16:creationId xmlns:a16="http://schemas.microsoft.com/office/drawing/2014/main" id="{F267909B-D132-44BD-97FC-DB17E9F3F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3" y="5734050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7481" name="Picture 113" descr="j0432529">
            <a:hlinkClick r:id="rId32" action="ppaction://hlinksldjump"/>
            <a:extLst>
              <a:ext uri="{FF2B5EF4-FFF2-40B4-BE49-F238E27FC236}">
                <a16:creationId xmlns:a16="http://schemas.microsoft.com/office/drawing/2014/main" id="{3E63DAE0-2B91-460E-A29F-60517F0E9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6069013"/>
            <a:ext cx="136842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0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30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30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30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2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30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30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30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430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9"/>
                  </p:tgtEl>
                </p:cond>
              </p:nextCondLst>
            </p:seq>
            <p:audio>
              <p:cMediaNode>
                <p:cTn id="6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102"/>
                </p:tgtEl>
              </p:cMediaNode>
            </p:audio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43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39593" fill="hold"/>
                                        <p:tgtEl>
                                          <p:spTgt spid="43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04"/>
                  </p:tgtEl>
                </p:cond>
              </p:nextCondLst>
            </p:seq>
            <p:audio>
              <p:cMediaNode>
                <p:cTn id="7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104"/>
                </p:tgtEl>
              </p:cMediaNode>
            </p:audio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43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 nodeType="clickPar">
                      <p:stCondLst>
                        <p:cond delay="0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7" dur="30527" fill="hold"/>
                                        <p:tgtEl>
                                          <p:spTgt spid="43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05"/>
                  </p:tgtEl>
                </p:cond>
              </p:nextCondLst>
            </p:seq>
            <p:audio>
              <p:cMediaNode>
                <p:cTn id="7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105"/>
                </p:tgtEl>
              </p:cMediaNode>
            </p:audio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3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 nodeType="clickPar">
                      <p:stCondLst>
                        <p:cond delay="0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3" dur="26660" fill="hold"/>
                                        <p:tgtEl>
                                          <p:spTgt spid="43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06"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106"/>
                </p:tgtEl>
              </p:cMediaNode>
            </p:audio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43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 nodeType="clickPar">
                      <p:stCondLst>
                        <p:cond delay="0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20260" fill="hold"/>
                                        <p:tgtEl>
                                          <p:spTgt spid="43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07"/>
                  </p:tgtEl>
                </p:cond>
              </p:nextCondLst>
            </p:seq>
            <p:audio>
              <p:cMediaNode>
                <p:cTn id="9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107"/>
                </p:tgtEl>
              </p:cMediaNode>
            </p:audio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3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 nodeType="clickPar">
                      <p:stCondLst>
                        <p:cond delay="0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28527" fill="hold"/>
                                        <p:tgtEl>
                                          <p:spTgt spid="43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08"/>
                  </p:tgtEl>
                </p:cond>
              </p:nextCondLst>
            </p:seq>
            <p:audio>
              <p:cMediaNode>
                <p:cTn id="9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108"/>
                </p:tgtEl>
              </p:cMediaNode>
            </p:audio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3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 nodeType="clickPar">
                      <p:stCondLst>
                        <p:cond delay="0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1" dur="22527" fill="hold"/>
                                        <p:tgtEl>
                                          <p:spTgt spid="43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09"/>
                  </p:tgtEl>
                </p:cond>
              </p:nextCondLst>
            </p:seq>
            <p:audio>
              <p:cMediaNode>
                <p:cTn id="10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109"/>
                </p:tgtEl>
              </p:cMediaNode>
            </p:audio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3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 nodeType="clickPar">
                      <p:stCondLst>
                        <p:cond delay="0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7" dur="54793" fill="hold"/>
                                        <p:tgtEl>
                                          <p:spTgt spid="43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10"/>
                  </p:tgtEl>
                </p:cond>
              </p:nextCondLst>
            </p:seq>
            <p:audio>
              <p:cMediaNode>
                <p:cTn id="10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110"/>
                </p:tgtEl>
              </p:cMediaNode>
            </p:audio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43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 nodeType="clickPar">
                      <p:stCondLst>
                        <p:cond delay="0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3" dur="500" fill="hold"/>
                                        <p:tgtEl>
                                          <p:spTgt spid="43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4" dur="500" fill="hold"/>
                                        <p:tgtEl>
                                          <p:spTgt spid="43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431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6" dur="500" fill="hold"/>
                                        <p:tgtEl>
                                          <p:spTgt spid="43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1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31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 nodeType="clickPar">
                      <p:stCondLst>
                        <p:cond delay="0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1" dur="500" fill="hold"/>
                                        <p:tgtEl>
                                          <p:spTgt spid="431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431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431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431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17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4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 nodeType="clickPar">
                      <p:stCondLst>
                        <p:cond delay="0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9" dur="15593" fill="hold"/>
                                        <p:tgtEl>
                                          <p:spTgt spid="431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22"/>
                  </p:tgtEl>
                </p:cond>
              </p:nextCondLst>
            </p:seq>
            <p:audio>
              <p:cMediaNode>
                <p:cTn id="1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122"/>
                </p:tgtEl>
              </p:cMediaNode>
            </p:audio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4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 nodeType="clickPar">
                      <p:stCondLst>
                        <p:cond delay="0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43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2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30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 nodeType="clickPar">
                      <p:stCondLst>
                        <p:cond delay="0"/>
                      </p:stCondLst>
                      <p:childTnLst>
                        <p:par>
                          <p:cTn id="1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1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2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3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 nodeType="clickPar">
                      <p:stCondLst>
                        <p:cond delay="0"/>
                      </p:stCondLst>
                      <p:childTnLst>
                        <p:par>
                          <p:cTn id="1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9" dur="47593" fill="hold"/>
                                        <p:tgtEl>
                                          <p:spTgt spid="43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02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43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43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46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3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43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47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3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43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48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43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 nodeType="clickPar">
                      <p:stCondLst>
                        <p:cond delay="0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43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49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43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 nodeType="clickPar">
                      <p:stCondLst>
                        <p:cond delay="0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43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50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43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43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51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43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43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52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43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43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153"/>
                  </p:tgtEl>
                </p:cond>
              </p:nextCondLst>
            </p:seq>
          </p:childTnLst>
        </p:cTn>
      </p:par>
    </p:tnLst>
    <p:bldLst>
      <p:bldP spid="43012" grpId="0" animBg="1"/>
      <p:bldP spid="43013" grpId="0" animBg="1"/>
      <p:bldP spid="43014" grpId="0" animBg="1"/>
      <p:bldP spid="43015" grpId="0" animBg="1"/>
      <p:bldP spid="43016" grpId="0" animBg="1"/>
      <p:bldP spid="43017" grpId="0" animBg="1"/>
      <p:bldP spid="43018" grpId="0" animBg="1"/>
      <p:bldP spid="43019" grpId="0" animBg="1"/>
      <p:bldP spid="43020" grpId="0" animBg="1"/>
      <p:bldP spid="43129" grpId="0" animBg="1"/>
      <p:bldP spid="43146" grpId="0" animBg="1"/>
      <p:bldP spid="43147" grpId="0" animBg="1"/>
      <p:bldP spid="43148" grpId="0" animBg="1"/>
      <p:bldP spid="43149" grpId="0" animBg="1"/>
      <p:bldP spid="43150" grpId="0" animBg="1"/>
      <p:bldP spid="43151" grpId="0" animBg="1"/>
      <p:bldP spid="43152" grpId="0" animBg="1"/>
      <p:bldP spid="431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1" descr="j0397838">
            <a:extLst>
              <a:ext uri="{FF2B5EF4-FFF2-40B4-BE49-F238E27FC236}">
                <a16:creationId xmlns:a16="http://schemas.microsoft.com/office/drawing/2014/main" id="{4869C17B-0AD9-41A8-A35E-C4910BACC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AutoShape 2">
            <a:extLst>
              <a:ext uri="{FF2B5EF4-FFF2-40B4-BE49-F238E27FC236}">
                <a16:creationId xmlns:a16="http://schemas.microsoft.com/office/drawing/2014/main" id="{97A22A33-AA24-4323-94F8-26E087354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403350" cy="1412875"/>
          </a:xfrm>
          <a:custGeom>
            <a:avLst/>
            <a:gdLst>
              <a:gd name="T0" fmla="*/ 2147483646 w 21600"/>
              <a:gd name="T1" fmla="*/ 0 h 21600"/>
              <a:gd name="T2" fmla="*/ 867433764 w 21600"/>
              <a:gd name="T3" fmla="*/ 885217470 h 21600"/>
              <a:gd name="T4" fmla="*/ 0 w 21600"/>
              <a:gd name="T5" fmla="*/ 2147483646 h 21600"/>
              <a:gd name="T6" fmla="*/ 867433764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88521747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6563" name="AutoShape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142B494-8BD3-4D23-84A7-E00EE6AA8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6564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FBB93A1-5F1A-4690-9A3D-6806CB1E3E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6565" name="AutoShape 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F297D5C9-1446-45D1-B4B6-78DAFE073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981075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6566" name="AutoShape 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884DA0CF-C94F-40CF-99B7-DFA4C5FFD5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7813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6567" name="AutoShape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BBE1A0F-9B82-4E8C-AE04-CEB6219D3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47244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6568" name="AutoShape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5332D721-8C2A-4268-923A-0CA758D7B6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27813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6569" name="AutoShape 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E9972A9-49CD-478F-BBE8-6F3B18587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47244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6570" name="AutoShape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B721A648-60DE-424C-9D80-487706373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2781300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6571" name="AutoShape 1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C0A8FE3-DA1D-44F0-9CCF-95D9EF72A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47244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8445" name="Text Box 21">
            <a:extLst>
              <a:ext uri="{FF2B5EF4-FFF2-40B4-BE49-F238E27FC236}">
                <a16:creationId xmlns:a16="http://schemas.microsoft.com/office/drawing/2014/main" id="{E6446BCD-7E5D-4859-927C-1A5112CB9A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1</a:t>
            </a:r>
          </a:p>
        </p:txBody>
      </p:sp>
      <p:sp>
        <p:nvSpPr>
          <p:cNvPr id="18446" name="Text Box 22">
            <a:extLst>
              <a:ext uri="{FF2B5EF4-FFF2-40B4-BE49-F238E27FC236}">
                <a16:creationId xmlns:a16="http://schemas.microsoft.com/office/drawing/2014/main" id="{5A316D83-39E9-4CC4-85FA-BD6A6E4773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2</a:t>
            </a:r>
          </a:p>
        </p:txBody>
      </p:sp>
      <p:sp>
        <p:nvSpPr>
          <p:cNvPr id="18447" name="Text Box 23">
            <a:extLst>
              <a:ext uri="{FF2B5EF4-FFF2-40B4-BE49-F238E27FC236}">
                <a16:creationId xmlns:a16="http://schemas.microsoft.com/office/drawing/2014/main" id="{3FEA8C8A-4C19-4D20-AAEE-5D400D8D7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3</a:t>
            </a:r>
          </a:p>
        </p:txBody>
      </p:sp>
      <p:sp>
        <p:nvSpPr>
          <p:cNvPr id="18448" name="Text Box 24">
            <a:extLst>
              <a:ext uri="{FF2B5EF4-FFF2-40B4-BE49-F238E27FC236}">
                <a16:creationId xmlns:a16="http://schemas.microsoft.com/office/drawing/2014/main" id="{98742005-5CF2-4551-8329-4BB32FC6B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4</a:t>
            </a:r>
          </a:p>
        </p:txBody>
      </p:sp>
      <p:sp>
        <p:nvSpPr>
          <p:cNvPr id="18449" name="Text Box 25">
            <a:extLst>
              <a:ext uri="{FF2B5EF4-FFF2-40B4-BE49-F238E27FC236}">
                <a16:creationId xmlns:a16="http://schemas.microsoft.com/office/drawing/2014/main" id="{263CF0A3-47C1-440A-8BAD-4B6316077F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5</a:t>
            </a:r>
          </a:p>
        </p:txBody>
      </p:sp>
      <p:sp>
        <p:nvSpPr>
          <p:cNvPr id="18450" name="Text Box 26">
            <a:extLst>
              <a:ext uri="{FF2B5EF4-FFF2-40B4-BE49-F238E27FC236}">
                <a16:creationId xmlns:a16="http://schemas.microsoft.com/office/drawing/2014/main" id="{493C78E8-D878-485A-B064-EC5B6D4B62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6</a:t>
            </a:r>
          </a:p>
        </p:txBody>
      </p:sp>
      <p:sp>
        <p:nvSpPr>
          <p:cNvPr id="18451" name="Text Box 27">
            <a:extLst>
              <a:ext uri="{FF2B5EF4-FFF2-40B4-BE49-F238E27FC236}">
                <a16:creationId xmlns:a16="http://schemas.microsoft.com/office/drawing/2014/main" id="{3B0C0866-D386-4764-9C48-60C1CDD978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7</a:t>
            </a:r>
          </a:p>
        </p:txBody>
      </p:sp>
      <p:sp>
        <p:nvSpPr>
          <p:cNvPr id="18452" name="Text Box 28">
            <a:extLst>
              <a:ext uri="{FF2B5EF4-FFF2-40B4-BE49-F238E27FC236}">
                <a16:creationId xmlns:a16="http://schemas.microsoft.com/office/drawing/2014/main" id="{F75FDEE9-21DD-4CC5-9093-BBE84F59D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501332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8</a:t>
            </a:r>
          </a:p>
        </p:txBody>
      </p:sp>
      <p:sp>
        <p:nvSpPr>
          <p:cNvPr id="18453" name="Text Box 29">
            <a:extLst>
              <a:ext uri="{FF2B5EF4-FFF2-40B4-BE49-F238E27FC236}">
                <a16:creationId xmlns:a16="http://schemas.microsoft.com/office/drawing/2014/main" id="{CFA99F16-74E3-4743-8A45-005176D2A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9</a:t>
            </a:r>
          </a:p>
        </p:txBody>
      </p:sp>
      <p:pic>
        <p:nvPicPr>
          <p:cNvPr id="18454" name="Picture 30" descr="угадай">
            <a:extLst>
              <a:ext uri="{FF2B5EF4-FFF2-40B4-BE49-F238E27FC236}">
                <a16:creationId xmlns:a16="http://schemas.microsoft.com/office/drawing/2014/main" id="{08442E2B-4842-4407-9D51-8117B820B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042987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5" name="Picture 31" descr="button27">
            <a:extLst>
              <a:ext uri="{FF2B5EF4-FFF2-40B4-BE49-F238E27FC236}">
                <a16:creationId xmlns:a16="http://schemas.microsoft.com/office/drawing/2014/main" id="{83979401-A865-41FD-973C-8F3F90E24B3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6" name="Picture 32" descr="button27">
            <a:extLst>
              <a:ext uri="{FF2B5EF4-FFF2-40B4-BE49-F238E27FC236}">
                <a16:creationId xmlns:a16="http://schemas.microsoft.com/office/drawing/2014/main" id="{49EAF596-CE49-49E4-87E9-AF32F651D1B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7" name="Picture 33" descr="button27">
            <a:extLst>
              <a:ext uri="{FF2B5EF4-FFF2-40B4-BE49-F238E27FC236}">
                <a16:creationId xmlns:a16="http://schemas.microsoft.com/office/drawing/2014/main" id="{866008A1-9BCA-48E9-9A3A-955CC02FE3E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196975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8" name="Picture 34" descr="button27">
            <a:extLst>
              <a:ext uri="{FF2B5EF4-FFF2-40B4-BE49-F238E27FC236}">
                <a16:creationId xmlns:a16="http://schemas.microsoft.com/office/drawing/2014/main" id="{51127B81-0BC0-4A95-8BE2-9E878E661C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59" name="Picture 35" descr="button27">
            <a:extLst>
              <a:ext uri="{FF2B5EF4-FFF2-40B4-BE49-F238E27FC236}">
                <a16:creationId xmlns:a16="http://schemas.microsoft.com/office/drawing/2014/main" id="{8AF13FF8-8DB5-4D1E-97C1-2831E80BD19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0" name="Picture 36" descr="button27">
            <a:extLst>
              <a:ext uri="{FF2B5EF4-FFF2-40B4-BE49-F238E27FC236}">
                <a16:creationId xmlns:a16="http://schemas.microsoft.com/office/drawing/2014/main" id="{021C75D2-C096-4C68-9333-636BBAEAA5F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1" name="Picture 37" descr="button27">
            <a:extLst>
              <a:ext uri="{FF2B5EF4-FFF2-40B4-BE49-F238E27FC236}">
                <a16:creationId xmlns:a16="http://schemas.microsoft.com/office/drawing/2014/main" id="{F0DF1916-5CA1-45EB-AA81-D9826D99FD2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2" name="Picture 38" descr="button27">
            <a:extLst>
              <a:ext uri="{FF2B5EF4-FFF2-40B4-BE49-F238E27FC236}">
                <a16:creationId xmlns:a16="http://schemas.microsoft.com/office/drawing/2014/main" id="{A4E415F1-9B8E-429F-BAF0-7F9D03A562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3" name="Picture 39" descr="button27">
            <a:extLst>
              <a:ext uri="{FF2B5EF4-FFF2-40B4-BE49-F238E27FC236}">
                <a16:creationId xmlns:a16="http://schemas.microsoft.com/office/drawing/2014/main" id="{E6CE47FF-77A8-418E-B7A6-F25A663106D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4" name="Picture 40" descr="button27">
            <a:extLst>
              <a:ext uri="{FF2B5EF4-FFF2-40B4-BE49-F238E27FC236}">
                <a16:creationId xmlns:a16="http://schemas.microsoft.com/office/drawing/2014/main" id="{DB72269D-F834-416B-8098-39D0FA488C8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65" name="Picture 41" descr="button27">
            <a:extLst>
              <a:ext uri="{FF2B5EF4-FFF2-40B4-BE49-F238E27FC236}">
                <a16:creationId xmlns:a16="http://schemas.microsoft.com/office/drawing/2014/main" id="{A79B3464-219E-495F-892C-BA0716AC36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23" name="Picture 63">
            <a:hlinkClick r:id="" action="ppaction://media"/>
            <a:extLst>
              <a:ext uri="{FF2B5EF4-FFF2-40B4-BE49-F238E27FC236}">
                <a16:creationId xmlns:a16="http://schemas.microsoft.com/office/drawing/2014/main" id="{7A6F83D0-7691-47E0-BFAC-94F80444B7CC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25" name="Picture 65">
            <a:hlinkClick r:id="" action="ppaction://media"/>
            <a:extLst>
              <a:ext uri="{FF2B5EF4-FFF2-40B4-BE49-F238E27FC236}">
                <a16:creationId xmlns:a16="http://schemas.microsoft.com/office/drawing/2014/main" id="{528088DD-9593-4710-AB04-7B63D166F0CD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26" name="Picture 66">
            <a:hlinkClick r:id="" action="ppaction://media"/>
            <a:extLst>
              <a:ext uri="{FF2B5EF4-FFF2-40B4-BE49-F238E27FC236}">
                <a16:creationId xmlns:a16="http://schemas.microsoft.com/office/drawing/2014/main" id="{47A663E0-61C5-42E9-BA1C-5C516A17B03F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27" name="Picture 67">
            <a:hlinkClick r:id="" action="ppaction://media"/>
            <a:extLst>
              <a:ext uri="{FF2B5EF4-FFF2-40B4-BE49-F238E27FC236}">
                <a16:creationId xmlns:a16="http://schemas.microsoft.com/office/drawing/2014/main" id="{1BADC717-445E-4B06-9CD5-A2D1AE0B2D13}"/>
              </a:ext>
            </a:extLst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500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28" name="Picture 68">
            <a:hlinkClick r:id="" action="ppaction://media"/>
            <a:extLst>
              <a:ext uri="{FF2B5EF4-FFF2-40B4-BE49-F238E27FC236}">
                <a16:creationId xmlns:a16="http://schemas.microsoft.com/office/drawing/2014/main" id="{F10B61A3-9B77-4F3C-ACE6-E817C9430D90}"/>
              </a:ext>
            </a:extLst>
          </p:cNvPr>
          <p:cNvPicPr>
            <a:picLocks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500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29" name="Picture 69">
            <a:hlinkClick r:id="" action="ppaction://media"/>
            <a:extLst>
              <a:ext uri="{FF2B5EF4-FFF2-40B4-BE49-F238E27FC236}">
                <a16:creationId xmlns:a16="http://schemas.microsoft.com/office/drawing/2014/main" id="{90DA75D7-BEC7-4BC1-8C47-500D39338112}"/>
              </a:ext>
            </a:extLst>
          </p:cNvPr>
          <p:cNvPicPr>
            <a:picLocks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500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30" name="Picture 70">
            <a:hlinkClick r:id="" action="ppaction://media"/>
            <a:extLst>
              <a:ext uri="{FF2B5EF4-FFF2-40B4-BE49-F238E27FC236}">
                <a16:creationId xmlns:a16="http://schemas.microsoft.com/office/drawing/2014/main" id="{EEC4B3F8-3DB8-4D73-9A24-6D8C5D842EE1}"/>
              </a:ext>
            </a:extLst>
          </p:cNvPr>
          <p:cNvPicPr>
            <a:picLocks noChangeAspect="1" noChangeArrowheads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32" name="Picture 72" descr="j0433800">
            <a:extLst>
              <a:ext uri="{FF2B5EF4-FFF2-40B4-BE49-F238E27FC236}">
                <a16:creationId xmlns:a16="http://schemas.microsoft.com/office/drawing/2014/main" id="{5BC8A473-79ED-4B35-AEFB-1C60240D6D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33" name="Picture 73" descr="j0431513">
            <a:extLst>
              <a:ext uri="{FF2B5EF4-FFF2-40B4-BE49-F238E27FC236}">
                <a16:creationId xmlns:a16="http://schemas.microsoft.com/office/drawing/2014/main" id="{6562CEF4-F7D2-496A-B40B-4EF3F58800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35" name="Picture 75">
            <a:hlinkClick r:id="" action="ppaction://media"/>
            <a:extLst>
              <a:ext uri="{FF2B5EF4-FFF2-40B4-BE49-F238E27FC236}">
                <a16:creationId xmlns:a16="http://schemas.microsoft.com/office/drawing/2014/main" id="{8BCD6464-F6A1-44F3-A666-D4BFA40FB6F5}"/>
              </a:ext>
            </a:extLst>
          </p:cNvPr>
          <p:cNvPicPr>
            <a:picLocks noChangeAspect="1" noChangeArrowheads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36" name="Picture 76">
            <a:hlinkClick r:id="" action="ppaction://media"/>
            <a:extLst>
              <a:ext uri="{FF2B5EF4-FFF2-40B4-BE49-F238E27FC236}">
                <a16:creationId xmlns:a16="http://schemas.microsoft.com/office/drawing/2014/main" id="{712A6F15-66CB-4937-899B-4A87189EFC47}"/>
              </a:ext>
            </a:extLst>
          </p:cNvPr>
          <p:cNvPicPr>
            <a:picLocks noChangeAspect="1" noChangeArrowheads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77" name="Text Box 77">
            <a:extLst>
              <a:ext uri="{FF2B5EF4-FFF2-40B4-BE49-F238E27FC236}">
                <a16:creationId xmlns:a16="http://schemas.microsoft.com/office/drawing/2014/main" id="{05F40BF2-97D1-405A-ADAA-3A2A3C763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989138"/>
            <a:ext cx="2735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«Три белых коня»</a:t>
            </a:r>
          </a:p>
        </p:txBody>
      </p:sp>
      <p:sp>
        <p:nvSpPr>
          <p:cNvPr id="18478" name="Text Box 78">
            <a:extLst>
              <a:ext uri="{FF2B5EF4-FFF2-40B4-BE49-F238E27FC236}">
                <a16:creationId xmlns:a16="http://schemas.microsoft.com/office/drawing/2014/main" id="{713B94B4-6612-45C1-B712-B26AB59079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1989138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«Добрый жук»</a:t>
            </a:r>
          </a:p>
        </p:txBody>
      </p:sp>
      <p:sp>
        <p:nvSpPr>
          <p:cNvPr id="18479" name="Text Box 79">
            <a:extLst>
              <a:ext uri="{FF2B5EF4-FFF2-40B4-BE49-F238E27FC236}">
                <a16:creationId xmlns:a16="http://schemas.microsoft.com/office/drawing/2014/main" id="{F4BE55D9-0970-4F3E-A9E9-101F2C176B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1989138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«Буратино»</a:t>
            </a:r>
          </a:p>
        </p:txBody>
      </p:sp>
      <p:sp>
        <p:nvSpPr>
          <p:cNvPr id="18480" name="Text Box 80">
            <a:extLst>
              <a:ext uri="{FF2B5EF4-FFF2-40B4-BE49-F238E27FC236}">
                <a16:creationId xmlns:a16="http://schemas.microsoft.com/office/drawing/2014/main" id="{3C1F32D4-827F-4922-8965-7DD802D44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860800"/>
            <a:ext cx="2735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«Крылатые качели»</a:t>
            </a:r>
          </a:p>
        </p:txBody>
      </p:sp>
      <p:sp>
        <p:nvSpPr>
          <p:cNvPr id="18481" name="Text Box 81">
            <a:extLst>
              <a:ext uri="{FF2B5EF4-FFF2-40B4-BE49-F238E27FC236}">
                <a16:creationId xmlns:a16="http://schemas.microsoft.com/office/drawing/2014/main" id="{24B03828-2609-403E-8EA0-94887776BA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3860800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«Песня Красной шапочки»</a:t>
            </a:r>
          </a:p>
        </p:txBody>
      </p:sp>
      <p:sp>
        <p:nvSpPr>
          <p:cNvPr id="18482" name="Text Box 82">
            <a:extLst>
              <a:ext uri="{FF2B5EF4-FFF2-40B4-BE49-F238E27FC236}">
                <a16:creationId xmlns:a16="http://schemas.microsoft.com/office/drawing/2014/main" id="{DE710021-C9AD-4A03-AF17-FF4CDD754C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3860800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«Песня о весёлом ветре»</a:t>
            </a:r>
          </a:p>
        </p:txBody>
      </p:sp>
      <p:sp>
        <p:nvSpPr>
          <p:cNvPr id="18483" name="Text Box 83">
            <a:extLst>
              <a:ext uri="{FF2B5EF4-FFF2-40B4-BE49-F238E27FC236}">
                <a16:creationId xmlns:a16="http://schemas.microsoft.com/office/drawing/2014/main" id="{D5738619-77BE-4A79-8FCA-1A028F001B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5734050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«До чего дошёл прогресс»</a:t>
            </a:r>
          </a:p>
        </p:txBody>
      </p:sp>
      <p:sp>
        <p:nvSpPr>
          <p:cNvPr id="18484" name="Text Box 84">
            <a:extLst>
              <a:ext uri="{FF2B5EF4-FFF2-40B4-BE49-F238E27FC236}">
                <a16:creationId xmlns:a16="http://schemas.microsoft.com/office/drawing/2014/main" id="{C15A2E99-79D4-4545-A5DC-CF292B5E61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5734050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«Прекрасное далёко»</a:t>
            </a:r>
          </a:p>
        </p:txBody>
      </p:sp>
      <p:sp>
        <p:nvSpPr>
          <p:cNvPr id="18485" name="Text Box 85">
            <a:extLst>
              <a:ext uri="{FF2B5EF4-FFF2-40B4-BE49-F238E27FC236}">
                <a16:creationId xmlns:a16="http://schemas.microsoft.com/office/drawing/2014/main" id="{9356446C-37E8-41B7-AC93-A53FD5ABD6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425" y="5734050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«Песня черепахи Тортиллы»</a:t>
            </a:r>
          </a:p>
        </p:txBody>
      </p:sp>
      <p:sp useBgFill="1">
        <p:nvSpPr>
          <p:cNvPr id="66646" name="Rectangle 86">
            <a:extLst>
              <a:ext uri="{FF2B5EF4-FFF2-40B4-BE49-F238E27FC236}">
                <a16:creationId xmlns:a16="http://schemas.microsoft.com/office/drawing/2014/main" id="{15816530-ACF8-444C-8BD3-FBA7495C4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2060575"/>
            <a:ext cx="2376487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6647" name="Rectangle 87">
            <a:extLst>
              <a:ext uri="{FF2B5EF4-FFF2-40B4-BE49-F238E27FC236}">
                <a16:creationId xmlns:a16="http://schemas.microsoft.com/office/drawing/2014/main" id="{E2FF7E5B-A636-4509-B539-84D09C5BE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3789363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6648" name="Rectangle 88">
            <a:extLst>
              <a:ext uri="{FF2B5EF4-FFF2-40B4-BE49-F238E27FC236}">
                <a16:creationId xmlns:a16="http://schemas.microsoft.com/office/drawing/2014/main" id="{FC89C0A9-5960-4ADB-A5D0-DD8AE4AD1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1989138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6649" name="Rectangle 89">
            <a:extLst>
              <a:ext uri="{FF2B5EF4-FFF2-40B4-BE49-F238E27FC236}">
                <a16:creationId xmlns:a16="http://schemas.microsoft.com/office/drawing/2014/main" id="{EA0C2166-967F-4B80-9DD0-A93828C2AF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1989138"/>
            <a:ext cx="23050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6650" name="Rectangle 90">
            <a:extLst>
              <a:ext uri="{FF2B5EF4-FFF2-40B4-BE49-F238E27FC236}">
                <a16:creationId xmlns:a16="http://schemas.microsoft.com/office/drawing/2014/main" id="{0050D2D3-3D0C-43CD-85BD-1C8DB7221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3860800"/>
            <a:ext cx="2305050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6651" name="Rectangle 91">
            <a:extLst>
              <a:ext uri="{FF2B5EF4-FFF2-40B4-BE49-F238E27FC236}">
                <a16:creationId xmlns:a16="http://schemas.microsoft.com/office/drawing/2014/main" id="{47F895A8-9BF9-4AC3-84D8-806ADB273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860800"/>
            <a:ext cx="2305050" cy="6477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6652" name="Rectangle 92">
            <a:extLst>
              <a:ext uri="{FF2B5EF4-FFF2-40B4-BE49-F238E27FC236}">
                <a16:creationId xmlns:a16="http://schemas.microsoft.com/office/drawing/2014/main" id="{05FC84FA-7B26-44A3-AE9C-F8FB74951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5734050"/>
            <a:ext cx="2305050" cy="5746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8493" name="Picture 71" descr="j0432551">
            <a:hlinkClick r:id="rId29" action="ppaction://hlinksldjump"/>
            <a:extLst>
              <a:ext uri="{FF2B5EF4-FFF2-40B4-BE49-F238E27FC236}">
                <a16:creationId xmlns:a16="http://schemas.microsoft.com/office/drawing/2014/main" id="{41206190-8A63-4A07-B780-659904239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5949950"/>
            <a:ext cx="1258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66653" name="Rectangle 93">
            <a:extLst>
              <a:ext uri="{FF2B5EF4-FFF2-40B4-BE49-F238E27FC236}">
                <a16:creationId xmlns:a16="http://schemas.microsoft.com/office/drawing/2014/main" id="{ABED0408-425A-4C61-AD26-9D65997027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5734050"/>
            <a:ext cx="252095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6654" name="Rectangle 94">
            <a:extLst>
              <a:ext uri="{FF2B5EF4-FFF2-40B4-BE49-F238E27FC236}">
                <a16:creationId xmlns:a16="http://schemas.microsoft.com/office/drawing/2014/main" id="{A6394A4E-B0E0-4DEB-ACD7-18054515C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5805488"/>
            <a:ext cx="2305050" cy="5762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8496" name="Picture 74" descr="j0432529">
            <a:hlinkClick r:id="rId31" action="ppaction://hlinksldjump"/>
            <a:extLst>
              <a:ext uri="{FF2B5EF4-FFF2-40B4-BE49-F238E27FC236}">
                <a16:creationId xmlns:a16="http://schemas.microsoft.com/office/drawing/2014/main" id="{0C8F0B05-4CDC-4DA6-9270-A36B19C45E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6069013"/>
            <a:ext cx="136842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7" name="Picture 95" descr="en00673_">
            <a:extLst>
              <a:ext uri="{FF2B5EF4-FFF2-40B4-BE49-F238E27FC236}">
                <a16:creationId xmlns:a16="http://schemas.microsoft.com/office/drawing/2014/main" id="{7C1FE77B-D700-494E-ACE2-377AFE831B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8" name="Picture 96" descr="en00673_">
            <a:extLst>
              <a:ext uri="{FF2B5EF4-FFF2-40B4-BE49-F238E27FC236}">
                <a16:creationId xmlns:a16="http://schemas.microsoft.com/office/drawing/2014/main" id="{BCF5DEAF-DB40-4C4E-AF14-45BFC8F46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99" name="Picture 97" descr="en00673_">
            <a:extLst>
              <a:ext uri="{FF2B5EF4-FFF2-40B4-BE49-F238E27FC236}">
                <a16:creationId xmlns:a16="http://schemas.microsoft.com/office/drawing/2014/main" id="{B37E9FA3-A13A-4983-A7C0-84B8DA954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0" name="Picture 98" descr="en00673_">
            <a:extLst>
              <a:ext uri="{FF2B5EF4-FFF2-40B4-BE49-F238E27FC236}">
                <a16:creationId xmlns:a16="http://schemas.microsoft.com/office/drawing/2014/main" id="{CED816EA-11F2-4F86-84BD-5F7EFBAB8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4437063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1" name="Picture 99" descr="en00673_">
            <a:extLst>
              <a:ext uri="{FF2B5EF4-FFF2-40B4-BE49-F238E27FC236}">
                <a16:creationId xmlns:a16="http://schemas.microsoft.com/office/drawing/2014/main" id="{AE3CBF6F-6279-42EF-A651-3939EDCAC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2" name="Picture 100" descr="en00673_">
            <a:extLst>
              <a:ext uri="{FF2B5EF4-FFF2-40B4-BE49-F238E27FC236}">
                <a16:creationId xmlns:a16="http://schemas.microsoft.com/office/drawing/2014/main" id="{A7F9611B-BB45-4B1A-B7EE-DC861ACAA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3" name="Picture 101" descr="en00673_">
            <a:extLst>
              <a:ext uri="{FF2B5EF4-FFF2-40B4-BE49-F238E27FC236}">
                <a16:creationId xmlns:a16="http://schemas.microsoft.com/office/drawing/2014/main" id="{5551EA48-94B2-4346-B670-DAF70AF96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4" name="Picture 102" descr="en00673_">
            <a:extLst>
              <a:ext uri="{FF2B5EF4-FFF2-40B4-BE49-F238E27FC236}">
                <a16:creationId xmlns:a16="http://schemas.microsoft.com/office/drawing/2014/main" id="{492D0CAA-1F95-477E-AA66-D611CCDD0C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4437063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05" name="Picture 103" descr="en00673_">
            <a:extLst>
              <a:ext uri="{FF2B5EF4-FFF2-40B4-BE49-F238E27FC236}">
                <a16:creationId xmlns:a16="http://schemas.microsoft.com/office/drawing/2014/main" id="{7EDE15D2-EB97-4EB4-B6CD-CC2D67AD1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308850" y="4437063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6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6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4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6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6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6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7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6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6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7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6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6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70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66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22127" fill="hold"/>
                                        <p:tgtEl>
                                          <p:spTgt spid="666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23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623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66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9327" fill="hold"/>
                                        <p:tgtEl>
                                          <p:spTgt spid="666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25"/>
                  </p:tgtEl>
                </p:cond>
              </p:nextCondLst>
            </p:seq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625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66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7860" fill="hold"/>
                                        <p:tgtEl>
                                          <p:spTgt spid="666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26"/>
                  </p:tgtEl>
                </p:cond>
              </p:nextCondLst>
            </p:seq>
            <p:audio>
              <p:cMediaNode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626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6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19327" fill="hold"/>
                                        <p:tgtEl>
                                          <p:spTgt spid="666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27"/>
                  </p:tgtEl>
                </p:cond>
              </p:nextCondLst>
            </p:seq>
            <p:audio>
              <p:cMediaNode>
                <p:cTn id="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627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66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23193" fill="hold"/>
                                        <p:tgtEl>
                                          <p:spTgt spid="666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28"/>
                  </p:tgtEl>
                </p:cond>
              </p:nextCondLst>
            </p:seq>
            <p:audio>
              <p:cMediaNode>
                <p:cTn id="1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628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66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26927" fill="hold"/>
                                        <p:tgtEl>
                                          <p:spTgt spid="666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29"/>
                  </p:tgtEl>
                </p:cond>
              </p:nextCondLst>
            </p:seq>
            <p:audio>
              <p:cMediaNode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629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66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23593" fill="hold"/>
                                        <p:tgtEl>
                                          <p:spTgt spid="666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30"/>
                  </p:tgtEl>
                </p:cond>
              </p:nextCondLst>
            </p:seq>
            <p:audio>
              <p:cMediaNode>
                <p:cTn id="1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630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66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0" dur="500" fill="hold"/>
                                        <p:tgtEl>
                                          <p:spTgt spid="666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666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666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666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32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666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8" dur="500" fill="hold"/>
                                        <p:tgtEl>
                                          <p:spTgt spid="666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9" dur="500" fill="hold"/>
                                        <p:tgtEl>
                                          <p:spTgt spid="666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0" dur="500" fill="hold"/>
                                        <p:tgtEl>
                                          <p:spTgt spid="666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666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33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66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16660" fill="hold"/>
                                        <p:tgtEl>
                                          <p:spTgt spid="666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35"/>
                  </p:tgtEl>
                </p:cond>
              </p:nextCondLst>
            </p:seq>
            <p:audio>
              <p:cMediaNode>
                <p:cTn id="1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635"/>
                </p:tgtEl>
              </p:cMediaNode>
            </p:audio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666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2927" fill="hold"/>
                                        <p:tgtEl>
                                          <p:spTgt spid="666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36"/>
                  </p:tgtEl>
                </p:cond>
              </p:nextCondLst>
            </p:seq>
            <p:audio>
              <p:cMediaNode>
                <p:cTn id="1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636"/>
                </p:tgtEl>
              </p:cMediaNode>
            </p:audio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66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666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46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666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666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47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66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666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48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66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666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49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66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 nodeType="clickPar">
                      <p:stCondLst>
                        <p:cond delay="0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66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50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6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 nodeType="clickPar">
                      <p:stCondLst>
                        <p:cond delay="0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66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51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66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66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5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6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66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53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6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66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654"/>
                  </p:tgtEl>
                </p:cond>
              </p:nextCondLst>
            </p:seq>
          </p:childTnLst>
        </p:cTn>
      </p:par>
    </p:tnLst>
    <p:bldLst>
      <p:bldP spid="66563" grpId="0" animBg="1"/>
      <p:bldP spid="66564" grpId="0" animBg="1"/>
      <p:bldP spid="66565" grpId="0" animBg="1"/>
      <p:bldP spid="66566" grpId="0" animBg="1"/>
      <p:bldP spid="66567" grpId="0" animBg="1"/>
      <p:bldP spid="66568" grpId="0" animBg="1"/>
      <p:bldP spid="66569" grpId="0" animBg="1"/>
      <p:bldP spid="66570" grpId="0" animBg="1"/>
      <p:bldP spid="66571" grpId="0" animBg="1"/>
      <p:bldP spid="66646" grpId="0" animBg="1"/>
      <p:bldP spid="66647" grpId="0" animBg="1"/>
      <p:bldP spid="66648" grpId="0" animBg="1"/>
      <p:bldP spid="66649" grpId="0" animBg="1"/>
      <p:bldP spid="66650" grpId="0" animBg="1"/>
      <p:bldP spid="66651" grpId="0" animBg="1"/>
      <p:bldP spid="66652" grpId="0" animBg="1"/>
      <p:bldP spid="66653" grpId="0" animBg="1"/>
      <p:bldP spid="6665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1" descr="j0397838">
            <a:extLst>
              <a:ext uri="{FF2B5EF4-FFF2-40B4-BE49-F238E27FC236}">
                <a16:creationId xmlns:a16="http://schemas.microsoft.com/office/drawing/2014/main" id="{7CE292CB-F740-469F-AFA6-E890050EE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AutoShape 2">
            <a:extLst>
              <a:ext uri="{FF2B5EF4-FFF2-40B4-BE49-F238E27FC236}">
                <a16:creationId xmlns:a16="http://schemas.microsoft.com/office/drawing/2014/main" id="{9A2A6E70-9357-4AD9-8244-68D32EA30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403350" cy="1412875"/>
          </a:xfrm>
          <a:custGeom>
            <a:avLst/>
            <a:gdLst>
              <a:gd name="T0" fmla="*/ 2147483646 w 21600"/>
              <a:gd name="T1" fmla="*/ 0 h 21600"/>
              <a:gd name="T2" fmla="*/ 867433764 w 21600"/>
              <a:gd name="T3" fmla="*/ 885217470 h 21600"/>
              <a:gd name="T4" fmla="*/ 0 w 21600"/>
              <a:gd name="T5" fmla="*/ 2147483646 h 21600"/>
              <a:gd name="T6" fmla="*/ 867433764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88521747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7587" name="AutoShape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BAD67E0-5286-4004-8F39-E905D56C9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7588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386F76D-3334-4294-9F59-21531502C9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7589" name="AutoShape 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087991E-979E-45A6-8FA9-F8180155A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981075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7590" name="AutoShape 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8248358A-E369-4F9D-8580-A3076ECAC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852738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7591" name="AutoShape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0335BF68-BB21-4C60-B1E2-4FD4AFD61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4652963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7592" name="AutoShape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B28C828-8E06-47E4-AF3F-6E6230FE37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2852738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7593" name="AutoShape 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B7887656-58C1-4A87-BAB1-CE341D7A0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4652963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7594" name="AutoShape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6533AD3-96D2-4A41-B223-1DA3502318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2852738"/>
            <a:ext cx="1008062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7595" name="AutoShape 1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C576C4A-F6FD-4188-8948-CACAA5304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4652963"/>
            <a:ext cx="1008062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9469" name="Text Box 21">
            <a:extLst>
              <a:ext uri="{FF2B5EF4-FFF2-40B4-BE49-F238E27FC236}">
                <a16:creationId xmlns:a16="http://schemas.microsoft.com/office/drawing/2014/main" id="{535C4500-EC96-4F45-8A11-E9E2AFFAAD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1</a:t>
            </a:r>
          </a:p>
        </p:txBody>
      </p:sp>
      <p:sp>
        <p:nvSpPr>
          <p:cNvPr id="19470" name="Text Box 22">
            <a:extLst>
              <a:ext uri="{FF2B5EF4-FFF2-40B4-BE49-F238E27FC236}">
                <a16:creationId xmlns:a16="http://schemas.microsoft.com/office/drawing/2014/main" id="{1F8AFB4E-0ED6-4AB7-AA77-BD36B87020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2</a:t>
            </a:r>
          </a:p>
        </p:txBody>
      </p:sp>
      <p:sp>
        <p:nvSpPr>
          <p:cNvPr id="19471" name="Text Box 23">
            <a:extLst>
              <a:ext uri="{FF2B5EF4-FFF2-40B4-BE49-F238E27FC236}">
                <a16:creationId xmlns:a16="http://schemas.microsoft.com/office/drawing/2014/main" id="{AF533E45-FCB6-4D87-BDFB-944095B9CC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3</a:t>
            </a:r>
          </a:p>
        </p:txBody>
      </p:sp>
      <p:sp>
        <p:nvSpPr>
          <p:cNvPr id="19472" name="Text Box 24">
            <a:extLst>
              <a:ext uri="{FF2B5EF4-FFF2-40B4-BE49-F238E27FC236}">
                <a16:creationId xmlns:a16="http://schemas.microsoft.com/office/drawing/2014/main" id="{EFD5A628-9B08-43C6-B525-E454B44291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4</a:t>
            </a:r>
          </a:p>
        </p:txBody>
      </p:sp>
      <p:sp>
        <p:nvSpPr>
          <p:cNvPr id="19473" name="Text Box 25">
            <a:extLst>
              <a:ext uri="{FF2B5EF4-FFF2-40B4-BE49-F238E27FC236}">
                <a16:creationId xmlns:a16="http://schemas.microsoft.com/office/drawing/2014/main" id="{F12E1C12-6962-45DF-B1A8-167521D5D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5</a:t>
            </a:r>
          </a:p>
        </p:txBody>
      </p:sp>
      <p:sp>
        <p:nvSpPr>
          <p:cNvPr id="19474" name="Text Box 26">
            <a:extLst>
              <a:ext uri="{FF2B5EF4-FFF2-40B4-BE49-F238E27FC236}">
                <a16:creationId xmlns:a16="http://schemas.microsoft.com/office/drawing/2014/main" id="{9EE3D6E1-219F-4324-952C-432DCCBC1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6</a:t>
            </a:r>
          </a:p>
        </p:txBody>
      </p:sp>
      <p:sp>
        <p:nvSpPr>
          <p:cNvPr id="19475" name="Text Box 27">
            <a:extLst>
              <a:ext uri="{FF2B5EF4-FFF2-40B4-BE49-F238E27FC236}">
                <a16:creationId xmlns:a16="http://schemas.microsoft.com/office/drawing/2014/main" id="{04A4FE37-47E5-45EA-A90D-D1553D208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7</a:t>
            </a:r>
          </a:p>
        </p:txBody>
      </p:sp>
      <p:sp>
        <p:nvSpPr>
          <p:cNvPr id="19476" name="Text Box 28">
            <a:extLst>
              <a:ext uri="{FF2B5EF4-FFF2-40B4-BE49-F238E27FC236}">
                <a16:creationId xmlns:a16="http://schemas.microsoft.com/office/drawing/2014/main" id="{826A5FE2-EBC1-4F60-86A5-1132D3D76A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8</a:t>
            </a:r>
          </a:p>
        </p:txBody>
      </p:sp>
      <p:sp>
        <p:nvSpPr>
          <p:cNvPr id="19477" name="Text Box 29">
            <a:extLst>
              <a:ext uri="{FF2B5EF4-FFF2-40B4-BE49-F238E27FC236}">
                <a16:creationId xmlns:a16="http://schemas.microsoft.com/office/drawing/2014/main" id="{1F743E4D-7E26-4FEA-9096-D067C47C6D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9</a:t>
            </a:r>
          </a:p>
        </p:txBody>
      </p:sp>
      <p:pic>
        <p:nvPicPr>
          <p:cNvPr id="19478" name="Picture 30" descr="угадай">
            <a:extLst>
              <a:ext uri="{FF2B5EF4-FFF2-40B4-BE49-F238E27FC236}">
                <a16:creationId xmlns:a16="http://schemas.microsoft.com/office/drawing/2014/main" id="{2E40E6F8-D168-4740-8306-8738A021E6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042987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9" name="Picture 31" descr="button27">
            <a:extLst>
              <a:ext uri="{FF2B5EF4-FFF2-40B4-BE49-F238E27FC236}">
                <a16:creationId xmlns:a16="http://schemas.microsoft.com/office/drawing/2014/main" id="{BCA6AB95-FA3A-4F78-9185-FD4ED472F21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0" name="Picture 32" descr="button27">
            <a:extLst>
              <a:ext uri="{FF2B5EF4-FFF2-40B4-BE49-F238E27FC236}">
                <a16:creationId xmlns:a16="http://schemas.microsoft.com/office/drawing/2014/main" id="{8F02EAB9-76D4-4C3B-AD72-F2314DA4C37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1" name="Picture 33" descr="button27">
            <a:extLst>
              <a:ext uri="{FF2B5EF4-FFF2-40B4-BE49-F238E27FC236}">
                <a16:creationId xmlns:a16="http://schemas.microsoft.com/office/drawing/2014/main" id="{D1A814CD-E07A-4EA7-9B60-5A0136E8E7E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196975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2" name="Picture 34" descr="button27">
            <a:extLst>
              <a:ext uri="{FF2B5EF4-FFF2-40B4-BE49-F238E27FC236}">
                <a16:creationId xmlns:a16="http://schemas.microsoft.com/office/drawing/2014/main" id="{BB4BDA2F-F152-4FBA-A869-4BD33F461C0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3" name="Picture 35" descr="button27">
            <a:extLst>
              <a:ext uri="{FF2B5EF4-FFF2-40B4-BE49-F238E27FC236}">
                <a16:creationId xmlns:a16="http://schemas.microsoft.com/office/drawing/2014/main" id="{DCC33520-39FC-4F80-B000-EFF4F13A22D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4" name="Picture 36" descr="button27">
            <a:extLst>
              <a:ext uri="{FF2B5EF4-FFF2-40B4-BE49-F238E27FC236}">
                <a16:creationId xmlns:a16="http://schemas.microsoft.com/office/drawing/2014/main" id="{28A88176-E433-4831-B497-CA7E3BFED52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5" name="Picture 37" descr="button27">
            <a:extLst>
              <a:ext uri="{FF2B5EF4-FFF2-40B4-BE49-F238E27FC236}">
                <a16:creationId xmlns:a16="http://schemas.microsoft.com/office/drawing/2014/main" id="{5CFB9F9B-12BD-4A9F-9C86-14711834D5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6" name="Picture 38" descr="button27">
            <a:extLst>
              <a:ext uri="{FF2B5EF4-FFF2-40B4-BE49-F238E27FC236}">
                <a16:creationId xmlns:a16="http://schemas.microsoft.com/office/drawing/2014/main" id="{2CE27F13-5884-4B6F-98AE-A62EEC12C29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7" name="Picture 39" descr="button27">
            <a:extLst>
              <a:ext uri="{FF2B5EF4-FFF2-40B4-BE49-F238E27FC236}">
                <a16:creationId xmlns:a16="http://schemas.microsoft.com/office/drawing/2014/main" id="{F0002A7B-BFDA-491F-BAA4-4F16061CD7C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8" name="Picture 40" descr="button27">
            <a:extLst>
              <a:ext uri="{FF2B5EF4-FFF2-40B4-BE49-F238E27FC236}">
                <a16:creationId xmlns:a16="http://schemas.microsoft.com/office/drawing/2014/main" id="{029E063B-9AD2-4A34-A282-EB6C7B8F15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9" name="Picture 41" descr="button27">
            <a:extLst>
              <a:ext uri="{FF2B5EF4-FFF2-40B4-BE49-F238E27FC236}">
                <a16:creationId xmlns:a16="http://schemas.microsoft.com/office/drawing/2014/main" id="{FD01927C-ABD2-42AE-B92E-3374CB43CCA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51" name="Picture 67">
            <a:hlinkClick r:id="" action="ppaction://media"/>
            <a:extLst>
              <a:ext uri="{FF2B5EF4-FFF2-40B4-BE49-F238E27FC236}">
                <a16:creationId xmlns:a16="http://schemas.microsoft.com/office/drawing/2014/main" id="{F7EC495F-A927-4E12-B388-BCE737BF11BC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52" name="Picture 68">
            <a:hlinkClick r:id="" action="ppaction://media"/>
            <a:extLst>
              <a:ext uri="{FF2B5EF4-FFF2-40B4-BE49-F238E27FC236}">
                <a16:creationId xmlns:a16="http://schemas.microsoft.com/office/drawing/2014/main" id="{9083FFBD-8C9E-4422-B570-4473F4D35209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5734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54" name="Picture 70">
            <a:hlinkClick r:id="" action="ppaction://media"/>
            <a:extLst>
              <a:ext uri="{FF2B5EF4-FFF2-40B4-BE49-F238E27FC236}">
                <a16:creationId xmlns:a16="http://schemas.microsoft.com/office/drawing/2014/main" id="{CC5A3EE3-4868-417A-9FBC-970DB2EA71B6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55" name="Picture 71">
            <a:hlinkClick r:id="" action="ppaction://media"/>
            <a:extLst>
              <a:ext uri="{FF2B5EF4-FFF2-40B4-BE49-F238E27FC236}">
                <a16:creationId xmlns:a16="http://schemas.microsoft.com/office/drawing/2014/main" id="{C802BCB7-6C5B-49C5-A283-BAC98433930C}"/>
              </a:ext>
            </a:extLst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5734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56" name="Picture 72">
            <a:hlinkClick r:id="" action="ppaction://media"/>
            <a:extLst>
              <a:ext uri="{FF2B5EF4-FFF2-40B4-BE49-F238E27FC236}">
                <a16:creationId xmlns:a16="http://schemas.microsoft.com/office/drawing/2014/main" id="{1FA73E3C-5A4F-4B82-A779-3A24E78BE2BA}"/>
              </a:ext>
            </a:extLst>
          </p:cNvPr>
          <p:cNvPicPr>
            <a:picLocks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3736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57" name="Picture 73">
            <a:hlinkClick r:id="" action="ppaction://media"/>
            <a:extLst>
              <a:ext uri="{FF2B5EF4-FFF2-40B4-BE49-F238E27FC236}">
                <a16:creationId xmlns:a16="http://schemas.microsoft.com/office/drawing/2014/main" id="{83D35AB5-AA90-476A-9A00-3618279558DA}"/>
              </a:ext>
            </a:extLst>
          </p:cNvPr>
          <p:cNvPicPr>
            <a:picLocks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53736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58" name="Picture 74">
            <a:hlinkClick r:id="" action="ppaction://media"/>
            <a:extLst>
              <a:ext uri="{FF2B5EF4-FFF2-40B4-BE49-F238E27FC236}">
                <a16:creationId xmlns:a16="http://schemas.microsoft.com/office/drawing/2014/main" id="{31E86940-6863-4A8F-A94D-F67FC84FC55E}"/>
              </a:ext>
            </a:extLst>
          </p:cNvPr>
          <p:cNvPicPr>
            <a:picLocks noChangeAspect="1" noChangeArrowheads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5734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59" name="Picture 75">
            <a:hlinkClick r:id="" action="ppaction://media"/>
            <a:extLst>
              <a:ext uri="{FF2B5EF4-FFF2-40B4-BE49-F238E27FC236}">
                <a16:creationId xmlns:a16="http://schemas.microsoft.com/office/drawing/2014/main" id="{9FA76F57-54D2-482F-A1E4-57CDFA1DA1CF}"/>
              </a:ext>
            </a:extLst>
          </p:cNvPr>
          <p:cNvPicPr>
            <a:picLocks noChangeAspect="1" noChangeArrowheads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3736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61" name="Picture 77">
            <a:hlinkClick r:id="" action="ppaction://media"/>
            <a:extLst>
              <a:ext uri="{FF2B5EF4-FFF2-40B4-BE49-F238E27FC236}">
                <a16:creationId xmlns:a16="http://schemas.microsoft.com/office/drawing/2014/main" id="{0EC18C3D-93B2-41B6-B0A2-6627EA302B28}"/>
              </a:ext>
            </a:extLst>
          </p:cNvPr>
          <p:cNvPicPr>
            <a:picLocks noChangeAspect="1" noChangeArrowheads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99" name="Text Box 78">
            <a:extLst>
              <a:ext uri="{FF2B5EF4-FFF2-40B4-BE49-F238E27FC236}">
                <a16:creationId xmlns:a16="http://schemas.microsoft.com/office/drawing/2014/main" id="{970E8BA8-61E5-4763-99D5-1D765E2561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989138"/>
            <a:ext cx="2735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«А может быть ворона»</a:t>
            </a:r>
          </a:p>
        </p:txBody>
      </p:sp>
      <p:sp>
        <p:nvSpPr>
          <p:cNvPr id="19500" name="Text Box 79">
            <a:extLst>
              <a:ext uri="{FF2B5EF4-FFF2-40B4-BE49-F238E27FC236}">
                <a16:creationId xmlns:a16="http://schemas.microsoft.com/office/drawing/2014/main" id="{3B7653CC-9464-40BA-A119-3BA4DFFE01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1989138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«Люси»</a:t>
            </a:r>
          </a:p>
        </p:txBody>
      </p:sp>
      <p:sp>
        <p:nvSpPr>
          <p:cNvPr id="19501" name="Text Box 80">
            <a:extLst>
              <a:ext uri="{FF2B5EF4-FFF2-40B4-BE49-F238E27FC236}">
                <a16:creationId xmlns:a16="http://schemas.microsoft.com/office/drawing/2014/main" id="{847CD934-79B1-4568-8987-A6D99DEAE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1989138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«Лесной олень»</a:t>
            </a:r>
          </a:p>
        </p:txBody>
      </p:sp>
      <p:sp>
        <p:nvSpPr>
          <p:cNvPr id="19502" name="Text Box 81">
            <a:extLst>
              <a:ext uri="{FF2B5EF4-FFF2-40B4-BE49-F238E27FC236}">
                <a16:creationId xmlns:a16="http://schemas.microsoft.com/office/drawing/2014/main" id="{8C37E654-A7AC-488D-B1DA-54FF2FEB6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860800"/>
            <a:ext cx="2735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«Неприятность мы переживём»</a:t>
            </a:r>
          </a:p>
        </p:txBody>
      </p:sp>
      <p:sp>
        <p:nvSpPr>
          <p:cNvPr id="19503" name="Text Box 82">
            <a:extLst>
              <a:ext uri="{FF2B5EF4-FFF2-40B4-BE49-F238E27FC236}">
                <a16:creationId xmlns:a16="http://schemas.microsoft.com/office/drawing/2014/main" id="{98BCA9F5-8747-4B8B-807B-679781A1CD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860800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«Танец утят»</a:t>
            </a:r>
          </a:p>
        </p:txBody>
      </p:sp>
      <p:sp>
        <p:nvSpPr>
          <p:cNvPr id="19504" name="Text Box 83">
            <a:extLst>
              <a:ext uri="{FF2B5EF4-FFF2-40B4-BE49-F238E27FC236}">
                <a16:creationId xmlns:a16="http://schemas.microsoft.com/office/drawing/2014/main" id="{84327235-3301-4801-A8AE-EA1D8D09FF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3860800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«Почему медведь зимой спит»</a:t>
            </a:r>
          </a:p>
        </p:txBody>
      </p:sp>
      <p:sp>
        <p:nvSpPr>
          <p:cNvPr id="19505" name="Text Box 84">
            <a:extLst>
              <a:ext uri="{FF2B5EF4-FFF2-40B4-BE49-F238E27FC236}">
                <a16:creationId xmlns:a16="http://schemas.microsoft.com/office/drawing/2014/main" id="{E4A016A6-EC89-42C9-8CB5-CF94B624A2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5661025"/>
            <a:ext cx="2735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«Чип и Дейл»</a:t>
            </a:r>
          </a:p>
        </p:txBody>
      </p:sp>
      <p:sp>
        <p:nvSpPr>
          <p:cNvPr id="19506" name="Text Box 85">
            <a:extLst>
              <a:ext uri="{FF2B5EF4-FFF2-40B4-BE49-F238E27FC236}">
                <a16:creationId xmlns:a16="http://schemas.microsoft.com/office/drawing/2014/main" id="{FCE8550E-CFBE-4DD7-9BAC-9089C8CFC7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5661025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«В траве сидел кузнечик»</a:t>
            </a:r>
          </a:p>
        </p:txBody>
      </p:sp>
      <p:sp>
        <p:nvSpPr>
          <p:cNvPr id="19507" name="Text Box 86">
            <a:extLst>
              <a:ext uri="{FF2B5EF4-FFF2-40B4-BE49-F238E27FC236}">
                <a16:creationId xmlns:a16="http://schemas.microsoft.com/office/drawing/2014/main" id="{F85CCF96-B7A4-4A8D-8DED-8CCE9DDD3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63" y="5661025"/>
            <a:ext cx="2735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«Песня мамонтёнка»</a:t>
            </a:r>
          </a:p>
        </p:txBody>
      </p:sp>
      <p:sp useBgFill="1">
        <p:nvSpPr>
          <p:cNvPr id="67671" name="Rectangle 87">
            <a:extLst>
              <a:ext uri="{FF2B5EF4-FFF2-40B4-BE49-F238E27FC236}">
                <a16:creationId xmlns:a16="http://schemas.microsoft.com/office/drawing/2014/main" id="{0CCEEB2D-541B-40EC-AC78-031DE62720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2060575"/>
            <a:ext cx="2376487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7672" name="Rectangle 88">
            <a:extLst>
              <a:ext uri="{FF2B5EF4-FFF2-40B4-BE49-F238E27FC236}">
                <a16:creationId xmlns:a16="http://schemas.microsoft.com/office/drawing/2014/main" id="{8662EEF4-3562-4774-A031-ADEE5E312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038" y="1989138"/>
            <a:ext cx="2376487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7673" name="Rectangle 89">
            <a:extLst>
              <a:ext uri="{FF2B5EF4-FFF2-40B4-BE49-F238E27FC236}">
                <a16:creationId xmlns:a16="http://schemas.microsoft.com/office/drawing/2014/main" id="{7F4882FA-B436-4B47-AC67-B840AE2256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3" y="1989138"/>
            <a:ext cx="2376487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7674" name="Rectangle 90">
            <a:extLst>
              <a:ext uri="{FF2B5EF4-FFF2-40B4-BE49-F238E27FC236}">
                <a16:creationId xmlns:a16="http://schemas.microsoft.com/office/drawing/2014/main" id="{00B3467B-3696-43D8-86B3-821F4C3B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3933825"/>
            <a:ext cx="2376487" cy="5746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7675" name="Rectangle 91">
            <a:extLst>
              <a:ext uri="{FF2B5EF4-FFF2-40B4-BE49-F238E27FC236}">
                <a16:creationId xmlns:a16="http://schemas.microsoft.com/office/drawing/2014/main" id="{C43C445A-E64A-42FE-B0F5-C3FE6732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5734050"/>
            <a:ext cx="2376488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9513" name="Picture 63" descr="j0432551">
            <a:hlinkClick r:id="rId27" action="ppaction://hlinksldjump"/>
            <a:extLst>
              <a:ext uri="{FF2B5EF4-FFF2-40B4-BE49-F238E27FC236}">
                <a16:creationId xmlns:a16="http://schemas.microsoft.com/office/drawing/2014/main" id="{6C0A56C3-BD45-4A81-B429-F01350800C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5949950"/>
            <a:ext cx="1258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67676" name="Rectangle 92">
            <a:extLst>
              <a:ext uri="{FF2B5EF4-FFF2-40B4-BE49-F238E27FC236}">
                <a16:creationId xmlns:a16="http://schemas.microsoft.com/office/drawing/2014/main" id="{6DC10408-EE02-4E6B-B799-696864C76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3933825"/>
            <a:ext cx="2376488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7677" name="Rectangle 93">
            <a:extLst>
              <a:ext uri="{FF2B5EF4-FFF2-40B4-BE49-F238E27FC236}">
                <a16:creationId xmlns:a16="http://schemas.microsoft.com/office/drawing/2014/main" id="{E1E8A830-3141-4012-BFC2-F50273A8D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933825"/>
            <a:ext cx="2376488" cy="50323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7678" name="Rectangle 94">
            <a:extLst>
              <a:ext uri="{FF2B5EF4-FFF2-40B4-BE49-F238E27FC236}">
                <a16:creationId xmlns:a16="http://schemas.microsoft.com/office/drawing/2014/main" id="{E7D892D9-8454-4B18-A2AB-AB84699CA5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5734050"/>
            <a:ext cx="2376487" cy="50323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67648" name="Picture 64" descr="j0433800">
            <a:extLst>
              <a:ext uri="{FF2B5EF4-FFF2-40B4-BE49-F238E27FC236}">
                <a16:creationId xmlns:a16="http://schemas.microsoft.com/office/drawing/2014/main" id="{68F80D52-BCE0-4B25-A359-88976775EC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49" name="Picture 65" descr="j0431513">
            <a:extLst>
              <a:ext uri="{FF2B5EF4-FFF2-40B4-BE49-F238E27FC236}">
                <a16:creationId xmlns:a16="http://schemas.microsoft.com/office/drawing/2014/main" id="{9F1B5D6D-97F7-4553-B27A-975C79120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67679" name="Rectangle 95">
            <a:extLst>
              <a:ext uri="{FF2B5EF4-FFF2-40B4-BE49-F238E27FC236}">
                <a16:creationId xmlns:a16="http://schemas.microsoft.com/office/drawing/2014/main" id="{7EEF8DCD-DAE7-4345-8ED1-CF7581A30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425" y="5734050"/>
            <a:ext cx="2590800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9520" name="Picture 66" descr="j0432529">
            <a:hlinkClick r:id="rId31" action="ppaction://hlinksldjump"/>
            <a:extLst>
              <a:ext uri="{FF2B5EF4-FFF2-40B4-BE49-F238E27FC236}">
                <a16:creationId xmlns:a16="http://schemas.microsoft.com/office/drawing/2014/main" id="{835153B0-E60D-4B9C-B472-3B611352C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6069013"/>
            <a:ext cx="136842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1" name="Picture 96" descr="en00673_">
            <a:extLst>
              <a:ext uri="{FF2B5EF4-FFF2-40B4-BE49-F238E27FC236}">
                <a16:creationId xmlns:a16="http://schemas.microsoft.com/office/drawing/2014/main" id="{20D6FE03-90F9-4AEE-BF71-0F99F6987F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2" name="Picture 97" descr="en00673_">
            <a:extLst>
              <a:ext uri="{FF2B5EF4-FFF2-40B4-BE49-F238E27FC236}">
                <a16:creationId xmlns:a16="http://schemas.microsoft.com/office/drawing/2014/main" id="{7CD7DE1D-2A2C-44FF-8050-338884526C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25654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3" name="Picture 98" descr="en00673_">
            <a:extLst>
              <a:ext uri="{FF2B5EF4-FFF2-40B4-BE49-F238E27FC236}">
                <a16:creationId xmlns:a16="http://schemas.microsoft.com/office/drawing/2014/main" id="{D202DB6C-834E-4051-94AE-06815265D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4" name="Picture 99" descr="en00673_">
            <a:extLst>
              <a:ext uri="{FF2B5EF4-FFF2-40B4-BE49-F238E27FC236}">
                <a16:creationId xmlns:a16="http://schemas.microsoft.com/office/drawing/2014/main" id="{A5D08096-F0AA-41EC-9705-CC6489632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436562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5" name="Picture 100" descr="en00673_">
            <a:extLst>
              <a:ext uri="{FF2B5EF4-FFF2-40B4-BE49-F238E27FC236}">
                <a16:creationId xmlns:a16="http://schemas.microsoft.com/office/drawing/2014/main" id="{8E7C3286-D154-4541-8BB9-6C187C05E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25654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6" name="Picture 101" descr="en00673_">
            <a:extLst>
              <a:ext uri="{FF2B5EF4-FFF2-40B4-BE49-F238E27FC236}">
                <a16:creationId xmlns:a16="http://schemas.microsoft.com/office/drawing/2014/main" id="{14A1D7D9-3FFE-4FA8-A2E8-1B00D6E24D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7" name="Picture 102" descr="en00673_">
            <a:extLst>
              <a:ext uri="{FF2B5EF4-FFF2-40B4-BE49-F238E27FC236}">
                <a16:creationId xmlns:a16="http://schemas.microsoft.com/office/drawing/2014/main" id="{A84E4981-AB73-4207-8F81-9B248E543F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436562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8" name="Picture 103" descr="en00673_">
            <a:extLst>
              <a:ext uri="{FF2B5EF4-FFF2-40B4-BE49-F238E27FC236}">
                <a16:creationId xmlns:a16="http://schemas.microsoft.com/office/drawing/2014/main" id="{385A6491-0F87-4D5E-828C-E7306D9CC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25654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29" name="Picture 104" descr="en00673_">
            <a:extLst>
              <a:ext uri="{FF2B5EF4-FFF2-40B4-BE49-F238E27FC236}">
                <a16:creationId xmlns:a16="http://schemas.microsoft.com/office/drawing/2014/main" id="{95C139AE-F04E-401E-8275-7B592C62D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436562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5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8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75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8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75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75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89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75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75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75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75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2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75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76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676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676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676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676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4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76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676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676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676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676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4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67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14927" fill="hold"/>
                                        <p:tgtEl>
                                          <p:spTgt spid="676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51"/>
                  </p:tgtEl>
                </p:cond>
              </p:nextCondLst>
            </p:seq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651"/>
                </p:tgtEl>
              </p:cMediaNode>
            </p:audio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 nodeType="clickPar">
                      <p:stCondLst>
                        <p:cond delay="0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32660" fill="hold"/>
                                        <p:tgtEl>
                                          <p:spTgt spid="676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52"/>
                  </p:tgtEl>
                </p:cond>
              </p:nextCondLst>
            </p:seq>
            <p:audio>
              <p:cMediaNode>
                <p:cTn id="1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652"/>
                </p:tgtEl>
              </p:cMediaNode>
            </p:audio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2393" fill="hold"/>
                                        <p:tgtEl>
                                          <p:spTgt spid="676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54"/>
                  </p:tgtEl>
                </p:cond>
              </p:nextCondLst>
            </p:seq>
            <p:audio>
              <p:cMediaNode>
                <p:cTn id="1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654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676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11860" fill="hold"/>
                                        <p:tgtEl>
                                          <p:spTgt spid="676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55"/>
                  </p:tgtEl>
                </p:cond>
              </p:nextCondLst>
            </p:seq>
            <p:audio>
              <p:cMediaNode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655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76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 nodeType="clickPar">
                      <p:stCondLst>
                        <p:cond delay="0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2927" fill="hold"/>
                                        <p:tgtEl>
                                          <p:spTgt spid="676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56"/>
                  </p:tgtEl>
                </p:cond>
              </p:nextCondLst>
            </p:seq>
            <p:audio>
              <p:cMediaNode>
                <p:cTn id="1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656"/>
                </p:tgtEl>
              </p:cMediaNode>
            </p:audio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76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 nodeType="clickPar">
                      <p:stCondLst>
                        <p:cond delay="0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11193" fill="hold"/>
                                        <p:tgtEl>
                                          <p:spTgt spid="676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57"/>
                  </p:tgtEl>
                </p:cond>
              </p:nextCondLst>
            </p:seq>
            <p:audio>
              <p:cMediaNode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657"/>
                </p:tgtEl>
              </p:cMediaNode>
            </p:audio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676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 nodeType="clickPar">
                      <p:stCondLst>
                        <p:cond delay="0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14260" fill="hold"/>
                                        <p:tgtEl>
                                          <p:spTgt spid="676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58"/>
                  </p:tgtEl>
                </p:cond>
              </p:nextCondLst>
            </p:seq>
            <p:audio>
              <p:cMediaNode>
                <p:cTn id="1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658"/>
                </p:tgtEl>
              </p:cMediaNode>
            </p:audio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76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13593" fill="hold"/>
                                        <p:tgtEl>
                                          <p:spTgt spid="676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59"/>
                  </p:tgtEl>
                </p:cond>
              </p:nextCondLst>
            </p:seq>
            <p:audio>
              <p:cMediaNode>
                <p:cTn id="1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659"/>
                </p:tgtEl>
              </p:cMediaNode>
            </p:audio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676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5327" fill="hold"/>
                                        <p:tgtEl>
                                          <p:spTgt spid="676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61"/>
                  </p:tgtEl>
                </p:cond>
              </p:nextCondLst>
            </p:seq>
            <p:audio>
              <p:cMediaNode>
                <p:cTn id="1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661"/>
                </p:tgtEl>
              </p:cMediaNode>
            </p:audio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76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676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71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676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676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7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76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676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7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76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67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74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7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 nodeType="clickPar">
                      <p:stCondLst>
                        <p:cond delay="0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67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75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7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 nodeType="clickPar">
                      <p:stCondLst>
                        <p:cond delay="0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67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76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67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67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77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76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676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78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76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676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679"/>
                  </p:tgtEl>
                </p:cond>
              </p:nextCondLst>
            </p:seq>
          </p:childTnLst>
        </p:cTn>
      </p:par>
    </p:tnLst>
    <p:bldLst>
      <p:bldP spid="67587" grpId="0" animBg="1"/>
      <p:bldP spid="67588" grpId="0" animBg="1"/>
      <p:bldP spid="67589" grpId="0" animBg="1"/>
      <p:bldP spid="67590" grpId="0" animBg="1"/>
      <p:bldP spid="67591" grpId="0" animBg="1"/>
      <p:bldP spid="67592" grpId="0" animBg="1"/>
      <p:bldP spid="67593" grpId="0" animBg="1"/>
      <p:bldP spid="67594" grpId="0" animBg="1"/>
      <p:bldP spid="67595" grpId="0" animBg="1"/>
      <p:bldP spid="67671" grpId="0" animBg="1"/>
      <p:bldP spid="67672" grpId="0" animBg="1"/>
      <p:bldP spid="67673" grpId="0" animBg="1"/>
      <p:bldP spid="67674" grpId="0" animBg="1"/>
      <p:bldP spid="67675" grpId="0" animBg="1"/>
      <p:bldP spid="67676" grpId="0" animBg="1"/>
      <p:bldP spid="67677" grpId="0" animBg="1"/>
      <p:bldP spid="67678" grpId="0" animBg="1"/>
      <p:bldP spid="6767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1" descr="j0397838">
            <a:extLst>
              <a:ext uri="{FF2B5EF4-FFF2-40B4-BE49-F238E27FC236}">
                <a16:creationId xmlns:a16="http://schemas.microsoft.com/office/drawing/2014/main" id="{23196712-299B-43F1-8863-A4F475295F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AutoShape 2">
            <a:extLst>
              <a:ext uri="{FF2B5EF4-FFF2-40B4-BE49-F238E27FC236}">
                <a16:creationId xmlns:a16="http://schemas.microsoft.com/office/drawing/2014/main" id="{5160F313-E3AE-46CA-B092-364D3BEA2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403350" cy="1412875"/>
          </a:xfrm>
          <a:custGeom>
            <a:avLst/>
            <a:gdLst>
              <a:gd name="T0" fmla="*/ 2147483646 w 21600"/>
              <a:gd name="T1" fmla="*/ 0 h 21600"/>
              <a:gd name="T2" fmla="*/ 867433764 w 21600"/>
              <a:gd name="T3" fmla="*/ 885217470 h 21600"/>
              <a:gd name="T4" fmla="*/ 0 w 21600"/>
              <a:gd name="T5" fmla="*/ 2147483646 h 21600"/>
              <a:gd name="T6" fmla="*/ 867433764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88521747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8611" name="AutoShape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E593D10-49B7-4DD6-8D8C-C830727C7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8612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044CD72-51EC-498E-AEAF-1D1A6E5B2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8613" name="AutoShape 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484591E-F559-4E5F-8294-25A746EA9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981075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8614" name="AutoShape 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C3975C2D-CE6D-47CA-926E-C621A426C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7813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8615" name="AutoShape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EAD6A0B-1200-4069-8674-445D3E7C9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4652963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8616" name="AutoShape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5A2A0637-9EF7-4D27-80C2-3A9021E7B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27813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8617" name="AutoShape 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86316545-3724-4866-9B50-D91C8DF1B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47244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8618" name="AutoShape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009C1941-1C03-4809-A512-B389F68AA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2781300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8619" name="AutoShape 1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20C1897-44E8-4987-818F-2294AF4D2F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4724400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0493" name="Text Box 21">
            <a:extLst>
              <a:ext uri="{FF2B5EF4-FFF2-40B4-BE49-F238E27FC236}">
                <a16:creationId xmlns:a16="http://schemas.microsoft.com/office/drawing/2014/main" id="{30F27F0A-0CB3-4277-9DA6-C0BD2FBBA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1</a:t>
            </a:r>
          </a:p>
        </p:txBody>
      </p:sp>
      <p:sp>
        <p:nvSpPr>
          <p:cNvPr id="20494" name="Text Box 22">
            <a:extLst>
              <a:ext uri="{FF2B5EF4-FFF2-40B4-BE49-F238E27FC236}">
                <a16:creationId xmlns:a16="http://schemas.microsoft.com/office/drawing/2014/main" id="{50B4DF03-AC28-47C9-8A5D-12D7B411F4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2</a:t>
            </a:r>
          </a:p>
        </p:txBody>
      </p:sp>
      <p:sp>
        <p:nvSpPr>
          <p:cNvPr id="20495" name="Text Box 23">
            <a:extLst>
              <a:ext uri="{FF2B5EF4-FFF2-40B4-BE49-F238E27FC236}">
                <a16:creationId xmlns:a16="http://schemas.microsoft.com/office/drawing/2014/main" id="{6AFC35AA-C809-4A3B-BAFD-A500E75C8A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3</a:t>
            </a:r>
          </a:p>
        </p:txBody>
      </p:sp>
      <p:sp>
        <p:nvSpPr>
          <p:cNvPr id="20496" name="Text Box 24">
            <a:extLst>
              <a:ext uri="{FF2B5EF4-FFF2-40B4-BE49-F238E27FC236}">
                <a16:creationId xmlns:a16="http://schemas.microsoft.com/office/drawing/2014/main" id="{831ED89F-363F-44C7-B924-FA7DF70D9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4</a:t>
            </a:r>
          </a:p>
        </p:txBody>
      </p:sp>
      <p:sp>
        <p:nvSpPr>
          <p:cNvPr id="20497" name="Text Box 25">
            <a:extLst>
              <a:ext uri="{FF2B5EF4-FFF2-40B4-BE49-F238E27FC236}">
                <a16:creationId xmlns:a16="http://schemas.microsoft.com/office/drawing/2014/main" id="{A483E707-0CEA-45C4-8864-5B295099CC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5</a:t>
            </a:r>
          </a:p>
        </p:txBody>
      </p:sp>
      <p:sp>
        <p:nvSpPr>
          <p:cNvPr id="20498" name="Text Box 26">
            <a:extLst>
              <a:ext uri="{FF2B5EF4-FFF2-40B4-BE49-F238E27FC236}">
                <a16:creationId xmlns:a16="http://schemas.microsoft.com/office/drawing/2014/main" id="{185A5E59-1725-4CFC-8FAE-4374F64166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6</a:t>
            </a:r>
          </a:p>
        </p:txBody>
      </p:sp>
      <p:sp>
        <p:nvSpPr>
          <p:cNvPr id="20499" name="Text Box 27">
            <a:extLst>
              <a:ext uri="{FF2B5EF4-FFF2-40B4-BE49-F238E27FC236}">
                <a16:creationId xmlns:a16="http://schemas.microsoft.com/office/drawing/2014/main" id="{DC71E797-09B9-426C-8CEE-77359AA24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7</a:t>
            </a:r>
          </a:p>
        </p:txBody>
      </p:sp>
      <p:sp>
        <p:nvSpPr>
          <p:cNvPr id="20500" name="Text Box 28">
            <a:extLst>
              <a:ext uri="{FF2B5EF4-FFF2-40B4-BE49-F238E27FC236}">
                <a16:creationId xmlns:a16="http://schemas.microsoft.com/office/drawing/2014/main" id="{1C6EABC8-4308-4A2B-954A-A4E3ED1687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501332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8</a:t>
            </a:r>
          </a:p>
        </p:txBody>
      </p:sp>
      <p:sp>
        <p:nvSpPr>
          <p:cNvPr id="20501" name="Text Box 29">
            <a:extLst>
              <a:ext uri="{FF2B5EF4-FFF2-40B4-BE49-F238E27FC236}">
                <a16:creationId xmlns:a16="http://schemas.microsoft.com/office/drawing/2014/main" id="{243E8725-5DE5-455E-9588-34629EC3A2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501332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9</a:t>
            </a:r>
          </a:p>
        </p:txBody>
      </p:sp>
      <p:pic>
        <p:nvPicPr>
          <p:cNvPr id="20502" name="Picture 30" descr="угадай">
            <a:extLst>
              <a:ext uri="{FF2B5EF4-FFF2-40B4-BE49-F238E27FC236}">
                <a16:creationId xmlns:a16="http://schemas.microsoft.com/office/drawing/2014/main" id="{D0DB88B4-8B28-4CFA-9166-2E49D4B71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042987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3" name="Picture 31" descr="button27">
            <a:extLst>
              <a:ext uri="{FF2B5EF4-FFF2-40B4-BE49-F238E27FC236}">
                <a16:creationId xmlns:a16="http://schemas.microsoft.com/office/drawing/2014/main" id="{25A3BECF-5631-482B-AFBE-A327011E28E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4" name="Picture 32" descr="button27">
            <a:extLst>
              <a:ext uri="{FF2B5EF4-FFF2-40B4-BE49-F238E27FC236}">
                <a16:creationId xmlns:a16="http://schemas.microsoft.com/office/drawing/2014/main" id="{9C9C177F-1F43-40CE-B987-3EA54960B43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5" name="Picture 33" descr="button27">
            <a:extLst>
              <a:ext uri="{FF2B5EF4-FFF2-40B4-BE49-F238E27FC236}">
                <a16:creationId xmlns:a16="http://schemas.microsoft.com/office/drawing/2014/main" id="{CD7DA191-1F40-47E8-AC28-EE782724206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196975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6" name="Picture 34" descr="button27">
            <a:extLst>
              <a:ext uri="{FF2B5EF4-FFF2-40B4-BE49-F238E27FC236}">
                <a16:creationId xmlns:a16="http://schemas.microsoft.com/office/drawing/2014/main" id="{D0EAB18A-D4F8-4A6C-9D17-7DB1830BFC1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7" name="Picture 35" descr="button27">
            <a:extLst>
              <a:ext uri="{FF2B5EF4-FFF2-40B4-BE49-F238E27FC236}">
                <a16:creationId xmlns:a16="http://schemas.microsoft.com/office/drawing/2014/main" id="{4BB23567-7678-48A1-BB5D-1949EF8A726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8" name="Picture 36" descr="button27">
            <a:extLst>
              <a:ext uri="{FF2B5EF4-FFF2-40B4-BE49-F238E27FC236}">
                <a16:creationId xmlns:a16="http://schemas.microsoft.com/office/drawing/2014/main" id="{8BA88800-279C-44E8-8FC8-D74BFA97946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9" name="Picture 37" descr="button27">
            <a:extLst>
              <a:ext uri="{FF2B5EF4-FFF2-40B4-BE49-F238E27FC236}">
                <a16:creationId xmlns:a16="http://schemas.microsoft.com/office/drawing/2014/main" id="{95C4B025-715F-4B5D-BC0A-4800ED2B69F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0" name="Picture 38" descr="button27">
            <a:extLst>
              <a:ext uri="{FF2B5EF4-FFF2-40B4-BE49-F238E27FC236}">
                <a16:creationId xmlns:a16="http://schemas.microsoft.com/office/drawing/2014/main" id="{CF4AE4F7-E2FE-432F-997A-E3D1695B37E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1" name="Picture 39" descr="button27">
            <a:extLst>
              <a:ext uri="{FF2B5EF4-FFF2-40B4-BE49-F238E27FC236}">
                <a16:creationId xmlns:a16="http://schemas.microsoft.com/office/drawing/2014/main" id="{1697ECFD-93A0-4E2E-B4DD-4ED5C0B61B2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2" name="Picture 40" descr="button27">
            <a:extLst>
              <a:ext uri="{FF2B5EF4-FFF2-40B4-BE49-F238E27FC236}">
                <a16:creationId xmlns:a16="http://schemas.microsoft.com/office/drawing/2014/main" id="{2FE8EA61-D324-46D0-A37A-AA6C9A7E400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3" name="Picture 41" descr="button27">
            <a:extLst>
              <a:ext uri="{FF2B5EF4-FFF2-40B4-BE49-F238E27FC236}">
                <a16:creationId xmlns:a16="http://schemas.microsoft.com/office/drawing/2014/main" id="{06668EFC-E6DF-42B7-B860-2CA9AFD8B61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71" name="Picture 63">
            <a:hlinkClick r:id="" action="ppaction://media"/>
            <a:extLst>
              <a:ext uri="{FF2B5EF4-FFF2-40B4-BE49-F238E27FC236}">
                <a16:creationId xmlns:a16="http://schemas.microsoft.com/office/drawing/2014/main" id="{1361938E-F31F-4E54-8B9E-8E5EA4C16655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72" name="Picture 64">
            <a:hlinkClick r:id="" action="ppaction://media"/>
            <a:extLst>
              <a:ext uri="{FF2B5EF4-FFF2-40B4-BE49-F238E27FC236}">
                <a16:creationId xmlns:a16="http://schemas.microsoft.com/office/drawing/2014/main" id="{A18E8160-65AE-4E3A-8163-860CB626D00A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73" name="Picture 65">
            <a:hlinkClick r:id="" action="ppaction://media"/>
            <a:extLst>
              <a:ext uri="{FF2B5EF4-FFF2-40B4-BE49-F238E27FC236}">
                <a16:creationId xmlns:a16="http://schemas.microsoft.com/office/drawing/2014/main" id="{63B03087-7A05-4608-85E6-DD7E129D228C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74" name="Picture 66">
            <a:hlinkClick r:id="" action="ppaction://media"/>
            <a:extLst>
              <a:ext uri="{FF2B5EF4-FFF2-40B4-BE49-F238E27FC236}">
                <a16:creationId xmlns:a16="http://schemas.microsoft.com/office/drawing/2014/main" id="{144E885D-32F9-4055-A82A-FE1EBC59F604}"/>
              </a:ext>
            </a:extLst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500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75" name="Picture 67">
            <a:hlinkClick r:id="" action="ppaction://media"/>
            <a:extLst>
              <a:ext uri="{FF2B5EF4-FFF2-40B4-BE49-F238E27FC236}">
                <a16:creationId xmlns:a16="http://schemas.microsoft.com/office/drawing/2014/main" id="{B6196D73-18DD-43F0-A1B2-F2A0734A0F8F}"/>
              </a:ext>
            </a:extLst>
          </p:cNvPr>
          <p:cNvPicPr>
            <a:picLocks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500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76" name="Picture 68">
            <a:hlinkClick r:id="" action="ppaction://media"/>
            <a:extLst>
              <a:ext uri="{FF2B5EF4-FFF2-40B4-BE49-F238E27FC236}">
                <a16:creationId xmlns:a16="http://schemas.microsoft.com/office/drawing/2014/main" id="{372A087A-B14B-40EE-A287-7B26851094D8}"/>
              </a:ext>
            </a:extLst>
          </p:cNvPr>
          <p:cNvPicPr>
            <a:picLocks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500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77" name="Picture 69">
            <a:hlinkClick r:id="" action="ppaction://media"/>
            <a:extLst>
              <a:ext uri="{FF2B5EF4-FFF2-40B4-BE49-F238E27FC236}">
                <a16:creationId xmlns:a16="http://schemas.microsoft.com/office/drawing/2014/main" id="{CD12BD2F-1975-48DC-83A9-EB9BA886E18F}"/>
              </a:ext>
            </a:extLst>
          </p:cNvPr>
          <p:cNvPicPr>
            <a:picLocks noChangeAspect="1" noChangeArrowheads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3736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82" name="Picture 74">
            <a:hlinkClick r:id="" action="ppaction://media"/>
            <a:extLst>
              <a:ext uri="{FF2B5EF4-FFF2-40B4-BE49-F238E27FC236}">
                <a16:creationId xmlns:a16="http://schemas.microsoft.com/office/drawing/2014/main" id="{947B6751-511B-4CF0-8D7B-EEF09E6D09E4}"/>
              </a:ext>
            </a:extLst>
          </p:cNvPr>
          <p:cNvPicPr>
            <a:picLocks noChangeAspect="1" noChangeArrowheads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83" name="Picture 75">
            <a:hlinkClick r:id="" action="ppaction://media"/>
            <a:extLst>
              <a:ext uri="{FF2B5EF4-FFF2-40B4-BE49-F238E27FC236}">
                <a16:creationId xmlns:a16="http://schemas.microsoft.com/office/drawing/2014/main" id="{7F24156F-4C9E-4865-AE47-8F2D0327B3D2}"/>
              </a:ext>
            </a:extLst>
          </p:cNvPr>
          <p:cNvPicPr>
            <a:picLocks noChangeAspect="1" noChangeArrowheads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54451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3" name="Text Box 76">
            <a:extLst>
              <a:ext uri="{FF2B5EF4-FFF2-40B4-BE49-F238E27FC236}">
                <a16:creationId xmlns:a16="http://schemas.microsoft.com/office/drawing/2014/main" id="{34F2513D-67DC-4FDB-9323-D8E0D4F1AA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1989138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«Ты да я»</a:t>
            </a:r>
          </a:p>
        </p:txBody>
      </p:sp>
      <p:sp>
        <p:nvSpPr>
          <p:cNvPr id="20524" name="Text Box 77">
            <a:extLst>
              <a:ext uri="{FF2B5EF4-FFF2-40B4-BE49-F238E27FC236}">
                <a16:creationId xmlns:a16="http://schemas.microsoft.com/office/drawing/2014/main" id="{5FE28BF4-3488-4E5C-A1D2-1F22FE702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989138"/>
            <a:ext cx="2735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«Песня друзей»</a:t>
            </a:r>
          </a:p>
        </p:txBody>
      </p:sp>
      <p:sp>
        <p:nvSpPr>
          <p:cNvPr id="20525" name="Text Box 78">
            <a:extLst>
              <a:ext uri="{FF2B5EF4-FFF2-40B4-BE49-F238E27FC236}">
                <a16:creationId xmlns:a16="http://schemas.microsoft.com/office/drawing/2014/main" id="{9E8F3B05-F2D1-4E49-9080-67B9F97FC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1989138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«Когда мои друзья со мной»</a:t>
            </a:r>
          </a:p>
        </p:txBody>
      </p:sp>
      <p:sp>
        <p:nvSpPr>
          <p:cNvPr id="20526" name="Text Box 79">
            <a:extLst>
              <a:ext uri="{FF2B5EF4-FFF2-40B4-BE49-F238E27FC236}">
                <a16:creationId xmlns:a16="http://schemas.microsoft.com/office/drawing/2014/main" id="{4B389FA8-5C1B-45F1-823F-F89BCD743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789363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«Вместе весело шагать»</a:t>
            </a:r>
          </a:p>
        </p:txBody>
      </p:sp>
      <p:sp>
        <p:nvSpPr>
          <p:cNvPr id="20527" name="Text Box 80">
            <a:extLst>
              <a:ext uri="{FF2B5EF4-FFF2-40B4-BE49-F238E27FC236}">
                <a16:creationId xmlns:a16="http://schemas.microsoft.com/office/drawing/2014/main" id="{93840D5B-679E-4F54-8B28-F2D654E45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3789363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«Пусть бегут неуклюже»</a:t>
            </a:r>
          </a:p>
        </p:txBody>
      </p:sp>
      <p:sp>
        <p:nvSpPr>
          <p:cNvPr id="20528" name="Text Box 81">
            <a:extLst>
              <a:ext uri="{FF2B5EF4-FFF2-40B4-BE49-F238E27FC236}">
                <a16:creationId xmlns:a16="http://schemas.microsoft.com/office/drawing/2014/main" id="{AAC8D629-7553-49D4-B2C4-80C956E8DC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3789363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«Пополам»</a:t>
            </a:r>
          </a:p>
        </p:txBody>
      </p:sp>
      <p:sp>
        <p:nvSpPr>
          <p:cNvPr id="20529" name="Text Box 82">
            <a:extLst>
              <a:ext uri="{FF2B5EF4-FFF2-40B4-BE49-F238E27FC236}">
                <a16:creationId xmlns:a16="http://schemas.microsoft.com/office/drawing/2014/main" id="{050D2E83-65E4-49E3-BC33-46E59016C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5734050"/>
            <a:ext cx="2735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«Пропала собака»</a:t>
            </a:r>
          </a:p>
        </p:txBody>
      </p:sp>
      <p:sp>
        <p:nvSpPr>
          <p:cNvPr id="20530" name="Text Box 83">
            <a:extLst>
              <a:ext uri="{FF2B5EF4-FFF2-40B4-BE49-F238E27FC236}">
                <a16:creationId xmlns:a16="http://schemas.microsoft.com/office/drawing/2014/main" id="{3399EC2D-3212-4C79-9EE8-BEFA5834B6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5734050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«Настоящий друг»</a:t>
            </a:r>
          </a:p>
        </p:txBody>
      </p:sp>
      <p:sp>
        <p:nvSpPr>
          <p:cNvPr id="20531" name="Text Box 84">
            <a:extLst>
              <a:ext uri="{FF2B5EF4-FFF2-40B4-BE49-F238E27FC236}">
                <a16:creationId xmlns:a16="http://schemas.microsoft.com/office/drawing/2014/main" id="{EE4B2CBF-55A2-4E60-B552-E7EEDB383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5734050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«Чебурашка»</a:t>
            </a:r>
          </a:p>
        </p:txBody>
      </p:sp>
      <p:sp useBgFill="1">
        <p:nvSpPr>
          <p:cNvPr id="68693" name="Rectangle 85">
            <a:extLst>
              <a:ext uri="{FF2B5EF4-FFF2-40B4-BE49-F238E27FC236}">
                <a16:creationId xmlns:a16="http://schemas.microsoft.com/office/drawing/2014/main" id="{A74069FF-26BC-4237-965D-920A388D8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2060575"/>
            <a:ext cx="2376487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8694" name="Rectangle 86">
            <a:extLst>
              <a:ext uri="{FF2B5EF4-FFF2-40B4-BE49-F238E27FC236}">
                <a16:creationId xmlns:a16="http://schemas.microsoft.com/office/drawing/2014/main" id="{5433680D-FAE2-49A2-8153-38B08618F5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3860800"/>
            <a:ext cx="2376487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8695" name="Rectangle 87">
            <a:extLst>
              <a:ext uri="{FF2B5EF4-FFF2-40B4-BE49-F238E27FC236}">
                <a16:creationId xmlns:a16="http://schemas.microsoft.com/office/drawing/2014/main" id="{7D5CCC9A-D4B4-4DB8-8425-0A69BC317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5734050"/>
            <a:ext cx="2376487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8696" name="Rectangle 88">
            <a:extLst>
              <a:ext uri="{FF2B5EF4-FFF2-40B4-BE49-F238E27FC236}">
                <a16:creationId xmlns:a16="http://schemas.microsoft.com/office/drawing/2014/main" id="{49BF4AE2-0DAA-418C-8A36-5E33DB4E9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038" y="2060575"/>
            <a:ext cx="2376487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8697" name="Rectangle 89">
            <a:extLst>
              <a:ext uri="{FF2B5EF4-FFF2-40B4-BE49-F238E27FC236}">
                <a16:creationId xmlns:a16="http://schemas.microsoft.com/office/drawing/2014/main" id="{BEE0FC27-F3C7-4B3A-83BD-B19164E0C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4525" y="2060575"/>
            <a:ext cx="2592388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8698" name="Rectangle 90">
            <a:extLst>
              <a:ext uri="{FF2B5EF4-FFF2-40B4-BE49-F238E27FC236}">
                <a16:creationId xmlns:a16="http://schemas.microsoft.com/office/drawing/2014/main" id="{A13CF0C4-B10D-444A-8156-1B57A9EAC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8038" y="3860800"/>
            <a:ext cx="2376487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8699" name="Rectangle 91">
            <a:extLst>
              <a:ext uri="{FF2B5EF4-FFF2-40B4-BE49-F238E27FC236}">
                <a16:creationId xmlns:a16="http://schemas.microsoft.com/office/drawing/2014/main" id="{CE8FDA59-23D4-49BD-97AE-D07D0B4DD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3860800"/>
            <a:ext cx="2376487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8700" name="Rectangle 92">
            <a:extLst>
              <a:ext uri="{FF2B5EF4-FFF2-40B4-BE49-F238E27FC236}">
                <a16:creationId xmlns:a16="http://schemas.microsoft.com/office/drawing/2014/main" id="{7394BF10-62FF-4B7B-8424-53D4393197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5805488"/>
            <a:ext cx="2376488" cy="5762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8701" name="Rectangle 93">
            <a:extLst>
              <a:ext uri="{FF2B5EF4-FFF2-40B4-BE49-F238E27FC236}">
                <a16:creationId xmlns:a16="http://schemas.microsoft.com/office/drawing/2014/main" id="{2610E2ED-5E61-4592-AFD5-8991C6347B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5734050"/>
            <a:ext cx="2376488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68679" name="Picture 71" descr="j0433800">
            <a:extLst>
              <a:ext uri="{FF2B5EF4-FFF2-40B4-BE49-F238E27FC236}">
                <a16:creationId xmlns:a16="http://schemas.microsoft.com/office/drawing/2014/main" id="{5412CBC9-BD0B-4C82-BC8E-5EC3220AE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80" name="Picture 72" descr="j0431513">
            <a:extLst>
              <a:ext uri="{FF2B5EF4-FFF2-40B4-BE49-F238E27FC236}">
                <a16:creationId xmlns:a16="http://schemas.microsoft.com/office/drawing/2014/main" id="{B51643E3-0AC0-42B3-AC67-BEABC18910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3" name="Picture 73" descr="j0432529">
            <a:hlinkClick r:id="rId29" action="ppaction://hlinksldjump"/>
            <a:extLst>
              <a:ext uri="{FF2B5EF4-FFF2-40B4-BE49-F238E27FC236}">
                <a16:creationId xmlns:a16="http://schemas.microsoft.com/office/drawing/2014/main" id="{DA9FF55B-6DC9-4017-9122-369F338D6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6069013"/>
            <a:ext cx="136842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4" name="Picture 70" descr="j0432551">
            <a:hlinkClick r:id="rId31" action="ppaction://hlinksldjump"/>
            <a:extLst>
              <a:ext uri="{FF2B5EF4-FFF2-40B4-BE49-F238E27FC236}">
                <a16:creationId xmlns:a16="http://schemas.microsoft.com/office/drawing/2014/main" id="{020D488D-96B5-4389-9419-89FC0A3F3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5949950"/>
            <a:ext cx="1258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5" name="Picture 94" descr="en00673_">
            <a:extLst>
              <a:ext uri="{FF2B5EF4-FFF2-40B4-BE49-F238E27FC236}">
                <a16:creationId xmlns:a16="http://schemas.microsoft.com/office/drawing/2014/main" id="{F4FDB16E-EC6F-4854-A237-3C45BE656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6" name="Picture 95" descr="en00673_">
            <a:extLst>
              <a:ext uri="{FF2B5EF4-FFF2-40B4-BE49-F238E27FC236}">
                <a16:creationId xmlns:a16="http://schemas.microsoft.com/office/drawing/2014/main" id="{B9B587D8-4B05-43AD-929C-8D0523D15D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4437063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7" name="Picture 96" descr="en00673_">
            <a:extLst>
              <a:ext uri="{FF2B5EF4-FFF2-40B4-BE49-F238E27FC236}">
                <a16:creationId xmlns:a16="http://schemas.microsoft.com/office/drawing/2014/main" id="{5AEB0991-46F3-4158-BA24-6F84E06DE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4437063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8" name="Picture 97" descr="en00673_">
            <a:extLst>
              <a:ext uri="{FF2B5EF4-FFF2-40B4-BE49-F238E27FC236}">
                <a16:creationId xmlns:a16="http://schemas.microsoft.com/office/drawing/2014/main" id="{9CDD0FBC-E47E-4047-9499-F1707DDF00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9" name="Picture 98" descr="en00673_">
            <a:extLst>
              <a:ext uri="{FF2B5EF4-FFF2-40B4-BE49-F238E27FC236}">
                <a16:creationId xmlns:a16="http://schemas.microsoft.com/office/drawing/2014/main" id="{488B9C59-1106-4C3A-8A1D-B31561DBC6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436562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0" name="Picture 99" descr="en00673_">
            <a:extLst>
              <a:ext uri="{FF2B5EF4-FFF2-40B4-BE49-F238E27FC236}">
                <a16:creationId xmlns:a16="http://schemas.microsoft.com/office/drawing/2014/main" id="{0BEC8D4E-BC38-475F-8EFA-0EC5B5FC7F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1" name="Picture 100" descr="en00673_">
            <a:extLst>
              <a:ext uri="{FF2B5EF4-FFF2-40B4-BE49-F238E27FC236}">
                <a16:creationId xmlns:a16="http://schemas.microsoft.com/office/drawing/2014/main" id="{C6D92C64-F8DD-4928-AC96-61FFCBE14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2" name="Picture 101" descr="en00673_">
            <a:extLst>
              <a:ext uri="{FF2B5EF4-FFF2-40B4-BE49-F238E27FC236}">
                <a16:creationId xmlns:a16="http://schemas.microsoft.com/office/drawing/2014/main" id="{43B51F1A-976F-414B-8D9A-FB433772F9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3" name="Picture 102" descr="en00673_">
            <a:extLst>
              <a:ext uri="{FF2B5EF4-FFF2-40B4-BE49-F238E27FC236}">
                <a16:creationId xmlns:a16="http://schemas.microsoft.com/office/drawing/2014/main" id="{D39D66C9-983B-4816-BE75-5B0162DCFF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7651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86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86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86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86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86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86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8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86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86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686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86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20527" fill="hold"/>
                                        <p:tgtEl>
                                          <p:spTgt spid="686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1"/>
                  </p:tgtEl>
                </p:cond>
              </p:nextCondLst>
            </p:seq>
            <p:audio>
              <p:cMediaNode>
                <p:cTn id="7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1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86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25460" fill="hold"/>
                                        <p:tgtEl>
                                          <p:spTgt spid="686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2"/>
                  </p:tgtEl>
                </p:cond>
              </p:nextCondLst>
            </p:seq>
            <p:audio>
              <p:cMediaNode>
                <p:cTn id="8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2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86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5193" fill="hold"/>
                                        <p:tgtEl>
                                          <p:spTgt spid="686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3"/>
                  </p:tgtEl>
                </p:cond>
              </p:nextCondLst>
            </p:seq>
            <p:audio>
              <p:cMediaNode>
                <p:cTn id="9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86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22793" fill="hold"/>
                                        <p:tgtEl>
                                          <p:spTgt spid="686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4"/>
                  </p:tgtEl>
                </p:cond>
              </p:nextCondLst>
            </p:seq>
            <p:audio>
              <p:cMediaNode>
                <p:cTn id="9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4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686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19993" fill="hold"/>
                                        <p:tgtEl>
                                          <p:spTgt spid="686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5"/>
                  </p:tgtEl>
                </p:cond>
              </p:nextCondLst>
            </p:seq>
            <p:audio>
              <p:cMediaNode>
                <p:cTn id="10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5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686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 nodeType="clickPar">
                      <p:stCondLst>
                        <p:cond delay="0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23727" fill="hold"/>
                                        <p:tgtEl>
                                          <p:spTgt spid="686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6"/>
                  </p:tgtEl>
                </p:cond>
              </p:nextCondLst>
            </p:seq>
            <p:audio>
              <p:cMediaNode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6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686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 nodeType="clickPar">
                      <p:stCondLst>
                        <p:cond delay="0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31327" fill="hold"/>
                                        <p:tgtEl>
                                          <p:spTgt spid="686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7"/>
                  </p:tgtEl>
                </p:cond>
              </p:nextCondLst>
            </p:seq>
            <p:audio>
              <p:cMediaNode>
                <p:cTn id="1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77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86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 nodeType="clickPar">
                      <p:stCondLst>
                        <p:cond delay="0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0" dur="500" fill="hold"/>
                                        <p:tgtEl>
                                          <p:spTgt spid="686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1" dur="500" fill="hold"/>
                                        <p:tgtEl>
                                          <p:spTgt spid="686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2" dur="500" fill="hold"/>
                                        <p:tgtEl>
                                          <p:spTgt spid="6867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686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79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68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 nodeType="clickPar">
                      <p:stCondLst>
                        <p:cond delay="0"/>
                      </p:stCondLst>
                      <p:childTnLst>
                        <p:par>
                          <p:cTn id="1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8" dur="500" fill="hold"/>
                                        <p:tgtEl>
                                          <p:spTgt spid="686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29" dur="500" fill="hold"/>
                                        <p:tgtEl>
                                          <p:spTgt spid="686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30" dur="500" fill="hold"/>
                                        <p:tgtEl>
                                          <p:spTgt spid="6868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686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8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86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13993" fill="hold"/>
                                        <p:tgtEl>
                                          <p:spTgt spid="686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82"/>
                  </p:tgtEl>
                </p:cond>
              </p:nextCondLst>
            </p:seq>
            <p:audio>
              <p:cMediaNode>
                <p:cTn id="1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82"/>
                </p:tgtEl>
              </p:cMediaNode>
            </p:audio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686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1593" fill="hold"/>
                                        <p:tgtEl>
                                          <p:spTgt spid="686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83"/>
                  </p:tgtEl>
                </p:cond>
              </p:nextCondLst>
            </p:seq>
            <p:audio>
              <p:cMediaNode>
                <p:cTn id="1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683"/>
                </p:tgtEl>
              </p:cMediaNode>
            </p:audio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86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686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3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686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686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86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686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5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8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686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6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8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 nodeType="clickPar">
                      <p:stCondLst>
                        <p:cond delay="0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68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7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8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 nodeType="clickPar">
                      <p:stCondLst>
                        <p:cond delay="0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68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8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68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68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99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8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68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700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8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68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701"/>
                  </p:tgtEl>
                </p:cond>
              </p:nextCondLst>
            </p:seq>
          </p:childTnLst>
        </p:cTn>
      </p:par>
    </p:tnLst>
    <p:bldLst>
      <p:bldP spid="68611" grpId="0" animBg="1"/>
      <p:bldP spid="68612" grpId="0" animBg="1"/>
      <p:bldP spid="68613" grpId="0" animBg="1"/>
      <p:bldP spid="68614" grpId="0" animBg="1"/>
      <p:bldP spid="68615" grpId="0" animBg="1"/>
      <p:bldP spid="68616" grpId="0" animBg="1"/>
      <p:bldP spid="68617" grpId="0" animBg="1"/>
      <p:bldP spid="68618" grpId="0" animBg="1"/>
      <p:bldP spid="68619" grpId="0" animBg="1"/>
      <p:bldP spid="68693" grpId="0" animBg="1"/>
      <p:bldP spid="68694" grpId="0" animBg="1"/>
      <p:bldP spid="68695" grpId="0" animBg="1"/>
      <p:bldP spid="68696" grpId="0" animBg="1"/>
      <p:bldP spid="68697" grpId="0" animBg="1"/>
      <p:bldP spid="68698" grpId="0" animBg="1"/>
      <p:bldP spid="68699" grpId="0" animBg="1"/>
      <p:bldP spid="68700" grpId="0" animBg="1"/>
      <p:bldP spid="6870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j0397838">
            <a:extLst>
              <a:ext uri="{FF2B5EF4-FFF2-40B4-BE49-F238E27FC236}">
                <a16:creationId xmlns:a16="http://schemas.microsoft.com/office/drawing/2014/main" id="{4DA048AF-7CD1-4B03-B55D-463168B84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AutoShape 3">
            <a:hlinkClick r:id="rId4" action="ppaction://hlinksldjump" highlightClick="1"/>
            <a:extLst>
              <a:ext uri="{FF2B5EF4-FFF2-40B4-BE49-F238E27FC236}">
                <a16:creationId xmlns:a16="http://schemas.microsoft.com/office/drawing/2014/main" id="{F9623AEA-5E6B-4D14-B680-C58C42B6B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2636838"/>
            <a:ext cx="5761038" cy="1152525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06" name="AutoShape 6">
            <a:hlinkClick r:id="rId5" action="ppaction://hlinksldjump"/>
            <a:extLst>
              <a:ext uri="{FF2B5EF4-FFF2-40B4-BE49-F238E27FC236}">
                <a16:creationId xmlns:a16="http://schemas.microsoft.com/office/drawing/2014/main" id="{8D838CCF-1B10-4B42-8056-71FAF7D01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620713"/>
            <a:ext cx="2303462" cy="719137"/>
          </a:xfrm>
          <a:prstGeom prst="ribbon">
            <a:avLst>
              <a:gd name="adj1" fmla="val 12500"/>
              <a:gd name="adj2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07" name="AutoShape 7">
            <a:hlinkClick r:id="rId6" action="ppaction://hlinksldjump"/>
            <a:extLst>
              <a:ext uri="{FF2B5EF4-FFF2-40B4-BE49-F238E27FC236}">
                <a16:creationId xmlns:a16="http://schemas.microsoft.com/office/drawing/2014/main" id="{02A98E2C-4073-482F-A0CF-ABE4408EA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620713"/>
            <a:ext cx="2303463" cy="719137"/>
          </a:xfrm>
          <a:prstGeom prst="ribbon">
            <a:avLst>
              <a:gd name="adj1" fmla="val 12500"/>
              <a:gd name="adj2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08" name="AutoShape 8">
            <a:hlinkClick r:id="rId7" action="ppaction://hlinksldjump"/>
            <a:extLst>
              <a:ext uri="{FF2B5EF4-FFF2-40B4-BE49-F238E27FC236}">
                <a16:creationId xmlns:a16="http://schemas.microsoft.com/office/drawing/2014/main" id="{245E1FD7-4BAF-44E7-9170-9C2138BDAB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0788" y="620713"/>
            <a:ext cx="2303462" cy="719137"/>
          </a:xfrm>
          <a:prstGeom prst="ribbon">
            <a:avLst>
              <a:gd name="adj1" fmla="val 12500"/>
              <a:gd name="adj2" fmla="val 50000"/>
            </a:avLst>
          </a:prstGeom>
          <a:gradFill rotWithShape="1">
            <a:gsLst>
              <a:gs pos="0">
                <a:srgbClr val="767600"/>
              </a:gs>
              <a:gs pos="50000">
                <a:srgbClr val="FFFF00"/>
              </a:gs>
              <a:gs pos="100000">
                <a:srgbClr val="7676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9" name="Text Box 9">
            <a:hlinkClick r:id="rId5" action="ppaction://hlinksldjump"/>
            <a:extLst>
              <a:ext uri="{FF2B5EF4-FFF2-40B4-BE49-F238E27FC236}">
                <a16:creationId xmlns:a16="http://schemas.microsoft.com/office/drawing/2014/main" id="{4D74B6D7-054A-4650-B7CC-E633680E4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620713"/>
            <a:ext cx="10810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1 тур</a:t>
            </a:r>
          </a:p>
        </p:txBody>
      </p:sp>
      <p:sp>
        <p:nvSpPr>
          <p:cNvPr id="3080" name="Text Box 10">
            <a:extLst>
              <a:ext uri="{FF2B5EF4-FFF2-40B4-BE49-F238E27FC236}">
                <a16:creationId xmlns:a16="http://schemas.microsoft.com/office/drawing/2014/main" id="{A2C6BC59-068E-466B-A410-E804E214B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7175" y="620713"/>
            <a:ext cx="10810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2 тур</a:t>
            </a:r>
          </a:p>
        </p:txBody>
      </p:sp>
      <p:sp>
        <p:nvSpPr>
          <p:cNvPr id="3081" name="Text Box 11">
            <a:extLst>
              <a:ext uri="{FF2B5EF4-FFF2-40B4-BE49-F238E27FC236}">
                <a16:creationId xmlns:a16="http://schemas.microsoft.com/office/drawing/2014/main" id="{3691FC63-0A8C-4724-B0BF-B9B3AEF50C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620713"/>
            <a:ext cx="10810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3 тур</a:t>
            </a:r>
          </a:p>
        </p:txBody>
      </p:sp>
      <p:sp>
        <p:nvSpPr>
          <p:cNvPr id="3082" name="Text Box 12">
            <a:hlinkClick r:id="rId4" action="ppaction://hlinksldjump"/>
            <a:extLst>
              <a:ext uri="{FF2B5EF4-FFF2-40B4-BE49-F238E27FC236}">
                <a16:creationId xmlns:a16="http://schemas.microsoft.com/office/drawing/2014/main" id="{7C5F10E8-B4C6-4578-B234-67E87D5000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2924175"/>
            <a:ext cx="55451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4000" b="1">
                <a:solidFill>
                  <a:srgbClr val="3333CC"/>
                </a:solidFill>
              </a:rPr>
              <a:t>Мелодии</a:t>
            </a:r>
          </a:p>
        </p:txBody>
      </p:sp>
      <p:pic>
        <p:nvPicPr>
          <p:cNvPr id="3083" name="Picture 13" descr="j0432548">
            <a:extLst>
              <a:ext uri="{FF2B5EF4-FFF2-40B4-BE49-F238E27FC236}">
                <a16:creationId xmlns:a16="http://schemas.microsoft.com/office/drawing/2014/main" id="{2E62BCBE-4CC2-4007-9687-513A2AE2D4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050353">
            <a:off x="220663" y="2790825"/>
            <a:ext cx="143986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Picture 14" descr="j0432548">
            <a:extLst>
              <a:ext uri="{FF2B5EF4-FFF2-40B4-BE49-F238E27FC236}">
                <a16:creationId xmlns:a16="http://schemas.microsoft.com/office/drawing/2014/main" id="{79C38DED-E969-4DFB-8F38-60EB40C4A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4652963"/>
            <a:ext cx="865187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Picture 15" descr="j0432548">
            <a:extLst>
              <a:ext uri="{FF2B5EF4-FFF2-40B4-BE49-F238E27FC236}">
                <a16:creationId xmlns:a16="http://schemas.microsoft.com/office/drawing/2014/main" id="{C429BEBA-76A9-4629-9283-6F069CAA72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39874">
            <a:off x="7596188" y="1844675"/>
            <a:ext cx="92710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Picture 16" descr="j0432548">
            <a:extLst>
              <a:ext uri="{FF2B5EF4-FFF2-40B4-BE49-F238E27FC236}">
                <a16:creationId xmlns:a16="http://schemas.microsoft.com/office/drawing/2014/main" id="{89740CAA-C722-4775-8C56-9FA3C7C3FB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4365625"/>
            <a:ext cx="647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Picture 17" descr="j0432548">
            <a:extLst>
              <a:ext uri="{FF2B5EF4-FFF2-40B4-BE49-F238E27FC236}">
                <a16:creationId xmlns:a16="http://schemas.microsoft.com/office/drawing/2014/main" id="{00B85DA8-E661-4744-BC8F-CF61A170D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175" y="5500688"/>
            <a:ext cx="865188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Picture 19" descr="j0432675">
            <a:hlinkClick r:id="rId4" action="ppaction://hlinksldjump"/>
            <a:extLst>
              <a:ext uri="{FF2B5EF4-FFF2-40B4-BE49-F238E27FC236}">
                <a16:creationId xmlns:a16="http://schemas.microsoft.com/office/drawing/2014/main" id="{7534EBD0-D117-488D-AA91-1D9853EFD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12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12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08"/>
                  </p:tgtEl>
                </p:cond>
              </p:nextCondLst>
            </p:seq>
          </p:childTnLst>
        </p:cTn>
      </p:par>
    </p:tnLst>
    <p:bldLst>
      <p:bldP spid="51206" grpId="0" animBg="1"/>
      <p:bldP spid="51207" grpId="0" animBg="1"/>
      <p:bldP spid="5120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1" descr="j0397838">
            <a:extLst>
              <a:ext uri="{FF2B5EF4-FFF2-40B4-BE49-F238E27FC236}">
                <a16:creationId xmlns:a16="http://schemas.microsoft.com/office/drawing/2014/main" id="{711D3FEA-01D3-42FD-9271-AD0B68988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AutoShape 2">
            <a:extLst>
              <a:ext uri="{FF2B5EF4-FFF2-40B4-BE49-F238E27FC236}">
                <a16:creationId xmlns:a16="http://schemas.microsoft.com/office/drawing/2014/main" id="{1CE2EBAC-E1F3-460D-B6F4-BE9A207AD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403350" cy="1412875"/>
          </a:xfrm>
          <a:custGeom>
            <a:avLst/>
            <a:gdLst>
              <a:gd name="T0" fmla="*/ 2147483646 w 21600"/>
              <a:gd name="T1" fmla="*/ 0 h 21600"/>
              <a:gd name="T2" fmla="*/ 867433764 w 21600"/>
              <a:gd name="T3" fmla="*/ 885217470 h 21600"/>
              <a:gd name="T4" fmla="*/ 0 w 21600"/>
              <a:gd name="T5" fmla="*/ 2147483646 h 21600"/>
              <a:gd name="T6" fmla="*/ 867433764 w 21600"/>
              <a:gd name="T7" fmla="*/ 2147483646 h 21600"/>
              <a:gd name="T8" fmla="*/ 2147483646 w 21600"/>
              <a:gd name="T9" fmla="*/ 2147483646 h 21600"/>
              <a:gd name="T10" fmla="*/ 2147483646 w 21600"/>
              <a:gd name="T11" fmla="*/ 2147483646 h 21600"/>
              <a:gd name="T12" fmla="*/ 2147483646 w 21600"/>
              <a:gd name="T13" fmla="*/ 2147483646 h 21600"/>
              <a:gd name="T14" fmla="*/ 2147483646 w 21600"/>
              <a:gd name="T15" fmla="*/ 88521747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9635" name="AutoShape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9C51A66-956F-4E0C-84C1-0F3415D3A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9636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65B0B873-F035-4365-ABCC-A57312183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9637" name="AutoShape 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05061D58-1235-4EF7-B231-E78797268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981075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9638" name="AutoShape 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B33FC699-E81D-4694-BCB8-9213DAAE9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7813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9639" name="AutoShape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8BB95E0-7DA1-40CE-9538-6B76C453C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458152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9640" name="AutoShape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870ECD20-CDB2-4A5E-B04A-ACC800D19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2781300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9641" name="AutoShape 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99DE45E0-138B-4B07-BE1A-60ECF116E5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458152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9642" name="AutoShape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5DB23AE6-AA6C-4953-A78F-3CE844EE4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2781300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9643" name="AutoShape 1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0330979D-0576-49E2-9C9E-8FD26B3F1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458152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1517" name="Text Box 21">
            <a:extLst>
              <a:ext uri="{FF2B5EF4-FFF2-40B4-BE49-F238E27FC236}">
                <a16:creationId xmlns:a16="http://schemas.microsoft.com/office/drawing/2014/main" id="{2F055B87-8E38-45F9-9921-4361C24F5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1</a:t>
            </a:r>
          </a:p>
        </p:txBody>
      </p:sp>
      <p:sp>
        <p:nvSpPr>
          <p:cNvPr id="21518" name="Text Box 22">
            <a:extLst>
              <a:ext uri="{FF2B5EF4-FFF2-40B4-BE49-F238E27FC236}">
                <a16:creationId xmlns:a16="http://schemas.microsoft.com/office/drawing/2014/main" id="{2C5890B6-C427-4F86-B2AE-5AFAB6B72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2</a:t>
            </a:r>
          </a:p>
        </p:txBody>
      </p:sp>
      <p:sp>
        <p:nvSpPr>
          <p:cNvPr id="21519" name="Text Box 23">
            <a:extLst>
              <a:ext uri="{FF2B5EF4-FFF2-40B4-BE49-F238E27FC236}">
                <a16:creationId xmlns:a16="http://schemas.microsoft.com/office/drawing/2014/main" id="{D7E55911-C427-45F7-AA24-6EA89CC589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3</a:t>
            </a:r>
          </a:p>
        </p:txBody>
      </p:sp>
      <p:sp>
        <p:nvSpPr>
          <p:cNvPr id="21520" name="Text Box 24">
            <a:extLst>
              <a:ext uri="{FF2B5EF4-FFF2-40B4-BE49-F238E27FC236}">
                <a16:creationId xmlns:a16="http://schemas.microsoft.com/office/drawing/2014/main" id="{5F139D1F-5AED-4B03-8980-85D1F0D0C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4</a:t>
            </a:r>
          </a:p>
        </p:txBody>
      </p:sp>
      <p:sp>
        <p:nvSpPr>
          <p:cNvPr id="21521" name="Text Box 25">
            <a:extLst>
              <a:ext uri="{FF2B5EF4-FFF2-40B4-BE49-F238E27FC236}">
                <a16:creationId xmlns:a16="http://schemas.microsoft.com/office/drawing/2014/main" id="{655A1D53-1BB3-4031-8D1B-E28F222D3A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5</a:t>
            </a:r>
          </a:p>
        </p:txBody>
      </p:sp>
      <p:sp>
        <p:nvSpPr>
          <p:cNvPr id="21522" name="Text Box 26">
            <a:extLst>
              <a:ext uri="{FF2B5EF4-FFF2-40B4-BE49-F238E27FC236}">
                <a16:creationId xmlns:a16="http://schemas.microsoft.com/office/drawing/2014/main" id="{1FB653CA-93D8-46E1-B4D4-ED2B1A349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306863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6</a:t>
            </a:r>
          </a:p>
        </p:txBody>
      </p:sp>
      <p:sp>
        <p:nvSpPr>
          <p:cNvPr id="21523" name="Text Box 27">
            <a:extLst>
              <a:ext uri="{FF2B5EF4-FFF2-40B4-BE49-F238E27FC236}">
                <a16:creationId xmlns:a16="http://schemas.microsoft.com/office/drawing/2014/main" id="{9B965907-463F-4DB1-857E-0AE15F00E5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4868863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7</a:t>
            </a:r>
          </a:p>
        </p:txBody>
      </p:sp>
      <p:sp>
        <p:nvSpPr>
          <p:cNvPr id="21524" name="Text Box 28">
            <a:extLst>
              <a:ext uri="{FF2B5EF4-FFF2-40B4-BE49-F238E27FC236}">
                <a16:creationId xmlns:a16="http://schemas.microsoft.com/office/drawing/2014/main" id="{BB6F8E01-5722-42DC-81B2-3C844DD32E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4868863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8</a:t>
            </a:r>
          </a:p>
        </p:txBody>
      </p:sp>
      <p:sp>
        <p:nvSpPr>
          <p:cNvPr id="21525" name="Text Box 29">
            <a:extLst>
              <a:ext uri="{FF2B5EF4-FFF2-40B4-BE49-F238E27FC236}">
                <a16:creationId xmlns:a16="http://schemas.microsoft.com/office/drawing/2014/main" id="{232BB19A-7FC0-450F-9C34-65778B07F7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7050" y="4868863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9</a:t>
            </a:r>
          </a:p>
        </p:txBody>
      </p:sp>
      <p:pic>
        <p:nvPicPr>
          <p:cNvPr id="21526" name="Picture 30" descr="угадай">
            <a:extLst>
              <a:ext uri="{FF2B5EF4-FFF2-40B4-BE49-F238E27FC236}">
                <a16:creationId xmlns:a16="http://schemas.microsoft.com/office/drawing/2014/main" id="{30046FAF-64B6-4FAC-A88B-940002FF79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042987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7" name="Picture 31" descr="button27">
            <a:extLst>
              <a:ext uri="{FF2B5EF4-FFF2-40B4-BE49-F238E27FC236}">
                <a16:creationId xmlns:a16="http://schemas.microsoft.com/office/drawing/2014/main" id="{85440E3D-A63C-4729-A19A-C2B98606C75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8" name="Picture 32" descr="button27">
            <a:extLst>
              <a:ext uri="{FF2B5EF4-FFF2-40B4-BE49-F238E27FC236}">
                <a16:creationId xmlns:a16="http://schemas.microsoft.com/office/drawing/2014/main" id="{52152081-DC3D-4FF0-9482-509CB0FA5E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29" name="Picture 33" descr="button27">
            <a:extLst>
              <a:ext uri="{FF2B5EF4-FFF2-40B4-BE49-F238E27FC236}">
                <a16:creationId xmlns:a16="http://schemas.microsoft.com/office/drawing/2014/main" id="{272C0DE2-78BD-4DB8-B64E-BDBA2E460661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1196975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0" name="Picture 34" descr="button27">
            <a:extLst>
              <a:ext uri="{FF2B5EF4-FFF2-40B4-BE49-F238E27FC236}">
                <a16:creationId xmlns:a16="http://schemas.microsoft.com/office/drawing/2014/main" id="{D88F51C4-3FF2-46E9-BDE8-9D108269F0F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1" name="Picture 35" descr="button27">
            <a:extLst>
              <a:ext uri="{FF2B5EF4-FFF2-40B4-BE49-F238E27FC236}">
                <a16:creationId xmlns:a16="http://schemas.microsoft.com/office/drawing/2014/main" id="{7C771CB0-EF55-40D5-9AAB-EB1C2B587EB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1125538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2" name="Picture 36" descr="button27">
            <a:extLst>
              <a:ext uri="{FF2B5EF4-FFF2-40B4-BE49-F238E27FC236}">
                <a16:creationId xmlns:a16="http://schemas.microsoft.com/office/drawing/2014/main" id="{2904FCF9-2FAA-4B2D-9D1F-63B6BFEB5D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47625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3" name="Picture 37" descr="button27">
            <a:extLst>
              <a:ext uri="{FF2B5EF4-FFF2-40B4-BE49-F238E27FC236}">
                <a16:creationId xmlns:a16="http://schemas.microsoft.com/office/drawing/2014/main" id="{EED5CBEE-D94D-4BC9-9763-DA4DFB00E8A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29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4" name="Picture 38" descr="button27">
            <a:extLst>
              <a:ext uri="{FF2B5EF4-FFF2-40B4-BE49-F238E27FC236}">
                <a16:creationId xmlns:a16="http://schemas.microsoft.com/office/drawing/2014/main" id="{0D75B58A-E385-4945-91BF-0E135B7C34F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5" name="Picture 39" descr="button27">
            <a:extLst>
              <a:ext uri="{FF2B5EF4-FFF2-40B4-BE49-F238E27FC236}">
                <a16:creationId xmlns:a16="http://schemas.microsoft.com/office/drawing/2014/main" id="{94B0AF90-9C22-4192-BCCF-DD757DF79E6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6" name="Picture 40" descr="button27">
            <a:extLst>
              <a:ext uri="{FF2B5EF4-FFF2-40B4-BE49-F238E27FC236}">
                <a16:creationId xmlns:a16="http://schemas.microsoft.com/office/drawing/2014/main" id="{5C403E78-EBE8-4F63-A72A-EADA05B1E89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7" name="Picture 41" descr="button27">
            <a:extLst>
              <a:ext uri="{FF2B5EF4-FFF2-40B4-BE49-F238E27FC236}">
                <a16:creationId xmlns:a16="http://schemas.microsoft.com/office/drawing/2014/main" id="{B8459383-8973-4B84-A0DB-B048C62E15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836613"/>
            <a:ext cx="2159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99" name="Picture 67">
            <a:hlinkClick r:id="" action="ppaction://media"/>
            <a:extLst>
              <a:ext uri="{FF2B5EF4-FFF2-40B4-BE49-F238E27FC236}">
                <a16:creationId xmlns:a16="http://schemas.microsoft.com/office/drawing/2014/main" id="{34F44498-5D96-45F0-AF4D-F6AEF371D993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700" name="Picture 68">
            <a:hlinkClick r:id="" action="ppaction://media"/>
            <a:extLst>
              <a:ext uri="{FF2B5EF4-FFF2-40B4-BE49-F238E27FC236}">
                <a16:creationId xmlns:a16="http://schemas.microsoft.com/office/drawing/2014/main" id="{A975A2B6-C782-4026-B4AB-0B91EE720658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701" name="Picture 69">
            <a:hlinkClick r:id="" action="ppaction://media"/>
            <a:extLst>
              <a:ext uri="{FF2B5EF4-FFF2-40B4-BE49-F238E27FC236}">
                <a16:creationId xmlns:a16="http://schemas.microsoft.com/office/drawing/2014/main" id="{630E2F8C-19AE-4466-8325-10BC37474C02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702" name="Picture 70">
            <a:hlinkClick r:id="" action="ppaction://media"/>
            <a:extLst>
              <a:ext uri="{FF2B5EF4-FFF2-40B4-BE49-F238E27FC236}">
                <a16:creationId xmlns:a16="http://schemas.microsoft.com/office/drawing/2014/main" id="{9CE26D30-F93D-4DBB-8034-FEBFD2EA55AA}"/>
              </a:ext>
            </a:extLst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500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703" name="Picture 71">
            <a:hlinkClick r:id="" action="ppaction://media"/>
            <a:extLst>
              <a:ext uri="{FF2B5EF4-FFF2-40B4-BE49-F238E27FC236}">
                <a16:creationId xmlns:a16="http://schemas.microsoft.com/office/drawing/2014/main" id="{800F061C-0E23-4994-9680-5DA8CA6B6227}"/>
              </a:ext>
            </a:extLst>
          </p:cNvPr>
          <p:cNvPicPr>
            <a:picLocks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500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704" name="Picture 72">
            <a:hlinkClick r:id="" action="ppaction://media"/>
            <a:extLst>
              <a:ext uri="{FF2B5EF4-FFF2-40B4-BE49-F238E27FC236}">
                <a16:creationId xmlns:a16="http://schemas.microsoft.com/office/drawing/2014/main" id="{B62B7035-42A4-4620-970F-0DCEF50DE2ED}"/>
              </a:ext>
            </a:extLst>
          </p:cNvPr>
          <p:cNvPicPr>
            <a:picLocks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5004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705" name="Picture 73">
            <a:hlinkClick r:id="" action="ppaction://media"/>
            <a:extLst>
              <a:ext uri="{FF2B5EF4-FFF2-40B4-BE49-F238E27FC236}">
                <a16:creationId xmlns:a16="http://schemas.microsoft.com/office/drawing/2014/main" id="{17786033-3EED-4AEA-8F9C-F50F9C0849CB}"/>
              </a:ext>
            </a:extLst>
          </p:cNvPr>
          <p:cNvPicPr>
            <a:picLocks noChangeAspect="1" noChangeArrowheads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3006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706" name="Picture 74">
            <a:hlinkClick r:id="" action="ppaction://media"/>
            <a:extLst>
              <a:ext uri="{FF2B5EF4-FFF2-40B4-BE49-F238E27FC236}">
                <a16:creationId xmlns:a16="http://schemas.microsoft.com/office/drawing/2014/main" id="{ACCAAF15-CAFD-4073-820A-1F0D6CC1541B}"/>
              </a:ext>
            </a:extLst>
          </p:cNvPr>
          <p:cNvPicPr>
            <a:picLocks noChangeAspect="1" noChangeArrowheads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3006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708" name="Picture 76">
            <a:hlinkClick r:id="" action="ppaction://media"/>
            <a:extLst>
              <a:ext uri="{FF2B5EF4-FFF2-40B4-BE49-F238E27FC236}">
                <a16:creationId xmlns:a16="http://schemas.microsoft.com/office/drawing/2014/main" id="{0BAB63F7-65E0-4B6F-9583-15BFA6C977C8}"/>
              </a:ext>
            </a:extLst>
          </p:cNvPr>
          <p:cNvPicPr>
            <a:picLocks noChangeAspect="1" noChangeArrowheads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53006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47" name="Text Box 77">
            <a:extLst>
              <a:ext uri="{FF2B5EF4-FFF2-40B4-BE49-F238E27FC236}">
                <a16:creationId xmlns:a16="http://schemas.microsoft.com/office/drawing/2014/main" id="{672DB10E-539D-4647-854A-EC47264B0E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989138"/>
            <a:ext cx="2735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«Двойка»</a:t>
            </a:r>
          </a:p>
        </p:txBody>
      </p:sp>
      <p:sp>
        <p:nvSpPr>
          <p:cNvPr id="21548" name="Text Box 78">
            <a:extLst>
              <a:ext uri="{FF2B5EF4-FFF2-40B4-BE49-F238E27FC236}">
                <a16:creationId xmlns:a16="http://schemas.microsoft.com/office/drawing/2014/main" id="{C29B1442-BF16-4782-A1C3-E9387E5A2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1989138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«Дважды два четыре»</a:t>
            </a:r>
          </a:p>
        </p:txBody>
      </p:sp>
      <p:sp>
        <p:nvSpPr>
          <p:cNvPr id="21549" name="Text Box 79">
            <a:extLst>
              <a:ext uri="{FF2B5EF4-FFF2-40B4-BE49-F238E27FC236}">
                <a16:creationId xmlns:a16="http://schemas.microsoft.com/office/drawing/2014/main" id="{554717BF-54BB-49D7-8E29-5B13F5672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1989138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«Школьная страна»</a:t>
            </a:r>
          </a:p>
        </p:txBody>
      </p:sp>
      <p:sp>
        <p:nvSpPr>
          <p:cNvPr id="21550" name="Text Box 80">
            <a:extLst>
              <a:ext uri="{FF2B5EF4-FFF2-40B4-BE49-F238E27FC236}">
                <a16:creationId xmlns:a16="http://schemas.microsoft.com/office/drawing/2014/main" id="{CA98DC62-8709-4338-80EB-9023C9574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3789363"/>
            <a:ext cx="2735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«Из чего же»</a:t>
            </a:r>
          </a:p>
        </p:txBody>
      </p:sp>
      <p:sp>
        <p:nvSpPr>
          <p:cNvPr id="21551" name="Text Box 81">
            <a:extLst>
              <a:ext uri="{FF2B5EF4-FFF2-40B4-BE49-F238E27FC236}">
                <a16:creationId xmlns:a16="http://schemas.microsoft.com/office/drawing/2014/main" id="{E7883140-7796-401E-B606-1F04F642B6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3789363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«Первоклассник»</a:t>
            </a:r>
          </a:p>
        </p:txBody>
      </p:sp>
      <p:sp>
        <p:nvSpPr>
          <p:cNvPr id="21552" name="Text Box 82">
            <a:extLst>
              <a:ext uri="{FF2B5EF4-FFF2-40B4-BE49-F238E27FC236}">
                <a16:creationId xmlns:a16="http://schemas.microsoft.com/office/drawing/2014/main" id="{24B7F258-13C7-46A5-AE43-3C968875FD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3789363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«Чему учат в школе»</a:t>
            </a:r>
          </a:p>
        </p:txBody>
      </p:sp>
      <p:sp>
        <p:nvSpPr>
          <p:cNvPr id="21553" name="Text Box 83">
            <a:extLst>
              <a:ext uri="{FF2B5EF4-FFF2-40B4-BE49-F238E27FC236}">
                <a16:creationId xmlns:a16="http://schemas.microsoft.com/office/drawing/2014/main" id="{AB32C109-081D-4DCB-9084-C531E4753A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5589588"/>
            <a:ext cx="2735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«Учиться надо весело»</a:t>
            </a:r>
          </a:p>
        </p:txBody>
      </p:sp>
      <p:sp>
        <p:nvSpPr>
          <p:cNvPr id="21554" name="Text Box 84">
            <a:extLst>
              <a:ext uri="{FF2B5EF4-FFF2-40B4-BE49-F238E27FC236}">
                <a16:creationId xmlns:a16="http://schemas.microsoft.com/office/drawing/2014/main" id="{59813A47-72CD-41C3-A6A1-932B279C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5589588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«Некогда стареть учителям»</a:t>
            </a:r>
          </a:p>
        </p:txBody>
      </p:sp>
      <p:sp>
        <p:nvSpPr>
          <p:cNvPr id="21555" name="Text Box 85">
            <a:extLst>
              <a:ext uri="{FF2B5EF4-FFF2-40B4-BE49-F238E27FC236}">
                <a16:creationId xmlns:a16="http://schemas.microsoft.com/office/drawing/2014/main" id="{3F0B5EAB-8A1F-4EFE-8CDD-C404006DC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63" y="5589588"/>
            <a:ext cx="27352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«Школьные годы»</a:t>
            </a:r>
          </a:p>
        </p:txBody>
      </p:sp>
      <p:sp useBgFill="1">
        <p:nvSpPr>
          <p:cNvPr id="69718" name="Rectangle 86">
            <a:extLst>
              <a:ext uri="{FF2B5EF4-FFF2-40B4-BE49-F238E27FC236}">
                <a16:creationId xmlns:a16="http://schemas.microsoft.com/office/drawing/2014/main" id="{1961AA0D-8FD7-4D71-8B99-397DFA4083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2060575"/>
            <a:ext cx="2376487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9719" name="Rectangle 87">
            <a:extLst>
              <a:ext uri="{FF2B5EF4-FFF2-40B4-BE49-F238E27FC236}">
                <a16:creationId xmlns:a16="http://schemas.microsoft.com/office/drawing/2014/main" id="{593B3BB2-F044-4BA1-830B-98F79A153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789363"/>
            <a:ext cx="2376488" cy="5762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9720" name="Rectangle 88">
            <a:extLst>
              <a:ext uri="{FF2B5EF4-FFF2-40B4-BE49-F238E27FC236}">
                <a16:creationId xmlns:a16="http://schemas.microsoft.com/office/drawing/2014/main" id="{14F4402B-6C02-470B-AEAA-478C181C6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2060575"/>
            <a:ext cx="2376488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9721" name="Rectangle 89">
            <a:extLst>
              <a:ext uri="{FF2B5EF4-FFF2-40B4-BE49-F238E27FC236}">
                <a16:creationId xmlns:a16="http://schemas.microsoft.com/office/drawing/2014/main" id="{2E6AE54D-1889-4007-870C-1A8765CE7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425" y="1989138"/>
            <a:ext cx="2376488" cy="5762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9722" name="Rectangle 90">
            <a:extLst>
              <a:ext uri="{FF2B5EF4-FFF2-40B4-BE49-F238E27FC236}">
                <a16:creationId xmlns:a16="http://schemas.microsoft.com/office/drawing/2014/main" id="{B0733238-48A9-48D2-A41D-BEA383ED8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3860800"/>
            <a:ext cx="2376488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9723" name="Rectangle 91">
            <a:extLst>
              <a:ext uri="{FF2B5EF4-FFF2-40B4-BE49-F238E27FC236}">
                <a16:creationId xmlns:a16="http://schemas.microsoft.com/office/drawing/2014/main" id="{AAC93DFD-C69C-41E9-A217-D58B4E69C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789363"/>
            <a:ext cx="2447925" cy="5762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9724" name="Rectangle 92">
            <a:extLst>
              <a:ext uri="{FF2B5EF4-FFF2-40B4-BE49-F238E27FC236}">
                <a16:creationId xmlns:a16="http://schemas.microsoft.com/office/drawing/2014/main" id="{EB78A342-E885-4842-830D-B10F341A7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5661025"/>
            <a:ext cx="2376488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9725" name="Rectangle 93">
            <a:extLst>
              <a:ext uri="{FF2B5EF4-FFF2-40B4-BE49-F238E27FC236}">
                <a16:creationId xmlns:a16="http://schemas.microsoft.com/office/drawing/2014/main" id="{8C4A1333-31B9-40D1-820C-2CB931D93C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5661025"/>
            <a:ext cx="2376488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69726" name="Rectangle 94">
            <a:extLst>
              <a:ext uri="{FF2B5EF4-FFF2-40B4-BE49-F238E27FC236}">
                <a16:creationId xmlns:a16="http://schemas.microsoft.com/office/drawing/2014/main" id="{34EAE526-98C3-4D29-B295-752BF7147A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888" y="5661025"/>
            <a:ext cx="2376487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1565" name="Picture 66" descr="j0432529">
            <a:hlinkClick r:id="rId27" action="ppaction://hlinksldjump"/>
            <a:extLst>
              <a:ext uri="{FF2B5EF4-FFF2-40B4-BE49-F238E27FC236}">
                <a16:creationId xmlns:a16="http://schemas.microsoft.com/office/drawing/2014/main" id="{582192FA-FF1A-4C0A-8728-778E291B67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6069013"/>
            <a:ext cx="1368425" cy="78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97" name="Picture 65" descr="j0431513">
            <a:extLst>
              <a:ext uri="{FF2B5EF4-FFF2-40B4-BE49-F238E27FC236}">
                <a16:creationId xmlns:a16="http://schemas.microsoft.com/office/drawing/2014/main" id="{FA44EDD6-B311-4F2C-A753-D5A2BD9F4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96" name="Picture 64" descr="j0433800">
            <a:extLst>
              <a:ext uri="{FF2B5EF4-FFF2-40B4-BE49-F238E27FC236}">
                <a16:creationId xmlns:a16="http://schemas.microsoft.com/office/drawing/2014/main" id="{D1652781-A3F5-41BE-A0B2-F4CFA99430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8" name="Picture 63" descr="j0432551">
            <a:hlinkClick r:id="rId31" action="ppaction://hlinksldjump"/>
            <a:extLst>
              <a:ext uri="{FF2B5EF4-FFF2-40B4-BE49-F238E27FC236}">
                <a16:creationId xmlns:a16="http://schemas.microsoft.com/office/drawing/2014/main" id="{36683A85-0289-470F-BFBF-0F004D39E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5949950"/>
            <a:ext cx="1258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69" name="Picture 95" descr="en00673_">
            <a:extLst>
              <a:ext uri="{FF2B5EF4-FFF2-40B4-BE49-F238E27FC236}">
                <a16:creationId xmlns:a16="http://schemas.microsoft.com/office/drawing/2014/main" id="{30E2176D-5666-4EC8-96D7-3BB76A4A32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0" name="Picture 96" descr="en00673_">
            <a:extLst>
              <a:ext uri="{FF2B5EF4-FFF2-40B4-BE49-F238E27FC236}">
                <a16:creationId xmlns:a16="http://schemas.microsoft.com/office/drawing/2014/main" id="{0D8A1AEA-2A89-419E-B45A-E84CDCDABC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308850" y="42926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1" name="Picture 97" descr="en00673_">
            <a:extLst>
              <a:ext uri="{FF2B5EF4-FFF2-40B4-BE49-F238E27FC236}">
                <a16:creationId xmlns:a16="http://schemas.microsoft.com/office/drawing/2014/main" id="{F2B542F3-1FAC-499F-9DCA-24B20E9AA6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2" name="Picture 98" descr="en00673_">
            <a:extLst>
              <a:ext uri="{FF2B5EF4-FFF2-40B4-BE49-F238E27FC236}">
                <a16:creationId xmlns:a16="http://schemas.microsoft.com/office/drawing/2014/main" id="{AD5254C1-0912-40F1-8DEF-9955A8C65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3" name="Picture 99" descr="en00673_">
            <a:extLst>
              <a:ext uri="{FF2B5EF4-FFF2-40B4-BE49-F238E27FC236}">
                <a16:creationId xmlns:a16="http://schemas.microsoft.com/office/drawing/2014/main" id="{2D35F161-6005-4029-AFBF-D55EAA3A1F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42926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4" name="Picture 100" descr="en00673_">
            <a:extLst>
              <a:ext uri="{FF2B5EF4-FFF2-40B4-BE49-F238E27FC236}">
                <a16:creationId xmlns:a16="http://schemas.microsoft.com/office/drawing/2014/main" id="{F28689E2-C316-4FCE-B92B-110962FF3F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5" name="Picture 101" descr="en00673_">
            <a:extLst>
              <a:ext uri="{FF2B5EF4-FFF2-40B4-BE49-F238E27FC236}">
                <a16:creationId xmlns:a16="http://schemas.microsoft.com/office/drawing/2014/main" id="{C91CA8A5-3931-4AA2-B3B6-BB4B0473D1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429260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6" name="Picture 102" descr="en00673_">
            <a:extLst>
              <a:ext uri="{FF2B5EF4-FFF2-40B4-BE49-F238E27FC236}">
                <a16:creationId xmlns:a16="http://schemas.microsoft.com/office/drawing/2014/main" id="{D7AD6235-6610-4700-90CD-9275EB8B1A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77" name="Picture 103" descr="en00673_">
            <a:extLst>
              <a:ext uri="{FF2B5EF4-FFF2-40B4-BE49-F238E27FC236}">
                <a16:creationId xmlns:a16="http://schemas.microsoft.com/office/drawing/2014/main" id="{A81521DC-BF79-4CC7-B45C-8697071D48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96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3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96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3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96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3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96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3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96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696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4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96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4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9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696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39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96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696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40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96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696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96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696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696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696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696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9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9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696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696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696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696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97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69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12793" fill="hold"/>
                                        <p:tgtEl>
                                          <p:spTgt spid="696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99"/>
                  </p:tgtEl>
                </p:cond>
              </p:nextCondLst>
            </p:seq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699"/>
                </p:tgtEl>
              </p:cMediaNode>
            </p:audio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 nodeType="clickPar">
                      <p:stCondLst>
                        <p:cond delay="0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0527" fill="hold"/>
                                        <p:tgtEl>
                                          <p:spTgt spid="697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00"/>
                  </p:tgtEl>
                </p:cond>
              </p:nextCondLst>
            </p:seq>
            <p:audio>
              <p:cMediaNode>
                <p:cTn id="1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700"/>
                </p:tgtEl>
              </p:cMediaNode>
            </p:audio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97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1727" fill="hold"/>
                                        <p:tgtEl>
                                          <p:spTgt spid="697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01"/>
                  </p:tgtEl>
                </p:cond>
              </p:nextCondLst>
            </p:seq>
            <p:audio>
              <p:cMediaNode>
                <p:cTn id="1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701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697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12527" fill="hold"/>
                                        <p:tgtEl>
                                          <p:spTgt spid="697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02"/>
                  </p:tgtEl>
                </p:cond>
              </p:nextCondLst>
            </p:seq>
            <p:audio>
              <p:cMediaNode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702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97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 nodeType="clickPar">
                      <p:stCondLst>
                        <p:cond delay="0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3060" fill="hold"/>
                                        <p:tgtEl>
                                          <p:spTgt spid="697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03"/>
                  </p:tgtEl>
                </p:cond>
              </p:nextCondLst>
            </p:seq>
            <p:audio>
              <p:cMediaNode>
                <p:cTn id="1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703"/>
                </p:tgtEl>
              </p:cMediaNode>
            </p:audio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97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 nodeType="clickPar">
                      <p:stCondLst>
                        <p:cond delay="0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12260" fill="hold"/>
                                        <p:tgtEl>
                                          <p:spTgt spid="697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04"/>
                  </p:tgtEl>
                </p:cond>
              </p:nextCondLst>
            </p:seq>
            <p:audio>
              <p:cMediaNode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704"/>
                </p:tgtEl>
              </p:cMediaNode>
            </p:audio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697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 nodeType="clickPar">
                      <p:stCondLst>
                        <p:cond delay="0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11460" fill="hold"/>
                                        <p:tgtEl>
                                          <p:spTgt spid="697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05"/>
                  </p:tgtEl>
                </p:cond>
              </p:nextCondLst>
            </p:seq>
            <p:audio>
              <p:cMediaNode>
                <p:cTn id="1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705"/>
                </p:tgtEl>
              </p:cMediaNode>
            </p:audio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97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12660" fill="hold"/>
                                        <p:tgtEl>
                                          <p:spTgt spid="697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06"/>
                  </p:tgtEl>
                </p:cond>
              </p:nextCondLst>
            </p:seq>
            <p:audio>
              <p:cMediaNode>
                <p:cTn id="1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706"/>
                </p:tgtEl>
              </p:cMediaNode>
            </p:audio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697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16260" fill="hold"/>
                                        <p:tgtEl>
                                          <p:spTgt spid="697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08"/>
                  </p:tgtEl>
                </p:cond>
              </p:nextCondLst>
            </p:seq>
            <p:audio>
              <p:cMediaNode>
                <p:cTn id="1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708"/>
                </p:tgtEl>
              </p:cMediaNode>
            </p:audio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697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697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18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697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697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19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97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697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2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97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697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21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697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 nodeType="clickPar">
                      <p:stCondLst>
                        <p:cond delay="0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69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22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697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 nodeType="clickPar">
                      <p:stCondLst>
                        <p:cond delay="0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69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23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697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69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24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9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697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25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69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69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726"/>
                  </p:tgtEl>
                </p:cond>
              </p:nextCondLst>
            </p:seq>
          </p:childTnLst>
        </p:cTn>
      </p:par>
    </p:tnLst>
    <p:bldLst>
      <p:bldP spid="69635" grpId="0" animBg="1"/>
      <p:bldP spid="69636" grpId="0" animBg="1"/>
      <p:bldP spid="69637" grpId="0" animBg="1"/>
      <p:bldP spid="69638" grpId="0" animBg="1"/>
      <p:bldP spid="69639" grpId="0" animBg="1"/>
      <p:bldP spid="69640" grpId="0" animBg="1"/>
      <p:bldP spid="69641" grpId="0" animBg="1"/>
      <p:bldP spid="69642" grpId="0" animBg="1"/>
      <p:bldP spid="69643" grpId="0" animBg="1"/>
      <p:bldP spid="69718" grpId="0" animBg="1"/>
      <p:bldP spid="69719" grpId="0" animBg="1"/>
      <p:bldP spid="69720" grpId="0" animBg="1"/>
      <p:bldP spid="69721" grpId="0" animBg="1"/>
      <p:bldP spid="69722" grpId="0" animBg="1"/>
      <p:bldP spid="69723" grpId="0" animBg="1"/>
      <p:bldP spid="69724" grpId="0" animBg="1"/>
      <p:bldP spid="69725" grpId="0" animBg="1"/>
      <p:bldP spid="697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3" descr="j0397838">
            <a:extLst>
              <a:ext uri="{FF2B5EF4-FFF2-40B4-BE49-F238E27FC236}">
                <a16:creationId xmlns:a16="http://schemas.microsoft.com/office/drawing/2014/main" id="{AC242584-2183-4185-978E-215FAE44F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AutoShape 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923C6BD7-6AD6-4102-9CEA-F798C5CA2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0660" name="AutoShape 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15A5F97E-970E-493C-A252-C0B215E45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9810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0661" name="AutoShape 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CA8EC6B-0FB3-4AA8-ACBE-0E157CC62E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981075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0662" name="AutoShape 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10BC6421-0269-4996-B301-A571DFC8F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7082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0663" name="AutoShape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975B9731-80CD-4736-8E77-B85E5CD361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4652963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0664" name="AutoShape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50E9F3A-141C-4DBE-8E1E-D938E1036B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2708275"/>
            <a:ext cx="1008063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0665" name="AutoShape 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E250B5D-85F5-4EC9-AF1A-520CB58D89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7175" y="4652963"/>
            <a:ext cx="1008063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0666" name="AutoShape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EF1A810-0316-442F-8361-D2459AC0D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2708275"/>
            <a:ext cx="1008062" cy="1008063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0667" name="AutoShape 11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49E6F2E5-791B-4E10-BEDD-02346AAD7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6688" y="4652963"/>
            <a:ext cx="1008062" cy="1008062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2540" name="Text Box 21">
            <a:extLst>
              <a:ext uri="{FF2B5EF4-FFF2-40B4-BE49-F238E27FC236}">
                <a16:creationId xmlns:a16="http://schemas.microsoft.com/office/drawing/2014/main" id="{A29A53A4-30F4-44A8-AD5F-3724D9AF3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1</a:t>
            </a:r>
          </a:p>
        </p:txBody>
      </p:sp>
      <p:sp>
        <p:nvSpPr>
          <p:cNvPr id="22541" name="Text Box 22">
            <a:extLst>
              <a:ext uri="{FF2B5EF4-FFF2-40B4-BE49-F238E27FC236}">
                <a16:creationId xmlns:a16="http://schemas.microsoft.com/office/drawing/2014/main" id="{D8847341-63BA-4219-A405-67AFDCA910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2</a:t>
            </a:r>
          </a:p>
        </p:txBody>
      </p:sp>
      <p:sp>
        <p:nvSpPr>
          <p:cNvPr id="22542" name="Text Box 23">
            <a:extLst>
              <a:ext uri="{FF2B5EF4-FFF2-40B4-BE49-F238E27FC236}">
                <a16:creationId xmlns:a16="http://schemas.microsoft.com/office/drawing/2014/main" id="{D26A1DD8-42C6-4BD8-94C2-2CEA08B1E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1196975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3</a:t>
            </a:r>
          </a:p>
        </p:txBody>
      </p:sp>
      <p:sp>
        <p:nvSpPr>
          <p:cNvPr id="22543" name="Text Box 24">
            <a:extLst>
              <a:ext uri="{FF2B5EF4-FFF2-40B4-BE49-F238E27FC236}">
                <a16:creationId xmlns:a16="http://schemas.microsoft.com/office/drawing/2014/main" id="{E66D507B-7CA2-4A5D-80FD-83697FE49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299720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4</a:t>
            </a:r>
          </a:p>
        </p:txBody>
      </p:sp>
      <p:sp>
        <p:nvSpPr>
          <p:cNvPr id="22544" name="Text Box 25">
            <a:extLst>
              <a:ext uri="{FF2B5EF4-FFF2-40B4-BE49-F238E27FC236}">
                <a16:creationId xmlns:a16="http://schemas.microsoft.com/office/drawing/2014/main" id="{4B4289AF-A8B2-456C-8AF6-537A51643E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299720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5</a:t>
            </a:r>
          </a:p>
        </p:txBody>
      </p:sp>
      <p:sp>
        <p:nvSpPr>
          <p:cNvPr id="22545" name="Text Box 26">
            <a:extLst>
              <a:ext uri="{FF2B5EF4-FFF2-40B4-BE49-F238E27FC236}">
                <a16:creationId xmlns:a16="http://schemas.microsoft.com/office/drawing/2014/main" id="{F973FFB1-E5BC-4C17-A156-9507782924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2997200"/>
            <a:ext cx="431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6</a:t>
            </a:r>
          </a:p>
        </p:txBody>
      </p:sp>
      <p:sp>
        <p:nvSpPr>
          <p:cNvPr id="22546" name="Text Box 27">
            <a:extLst>
              <a:ext uri="{FF2B5EF4-FFF2-40B4-BE49-F238E27FC236}">
                <a16:creationId xmlns:a16="http://schemas.microsoft.com/office/drawing/2014/main" id="{02DFDA12-941A-4D38-BB95-E73AFBAE9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7</a:t>
            </a:r>
          </a:p>
        </p:txBody>
      </p:sp>
      <p:sp>
        <p:nvSpPr>
          <p:cNvPr id="22547" name="Text Box 28">
            <a:extLst>
              <a:ext uri="{FF2B5EF4-FFF2-40B4-BE49-F238E27FC236}">
                <a16:creationId xmlns:a16="http://schemas.microsoft.com/office/drawing/2014/main" id="{1447C157-A8B5-4F36-93E3-5E93ADDD5B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8</a:t>
            </a:r>
          </a:p>
        </p:txBody>
      </p:sp>
      <p:sp>
        <p:nvSpPr>
          <p:cNvPr id="22548" name="Text Box 29">
            <a:extLst>
              <a:ext uri="{FF2B5EF4-FFF2-40B4-BE49-F238E27FC236}">
                <a16:creationId xmlns:a16="http://schemas.microsoft.com/office/drawing/2014/main" id="{9BA22575-ABC8-44E4-B892-BE0B8CD6E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4025" y="4941888"/>
            <a:ext cx="431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9</a:t>
            </a:r>
          </a:p>
        </p:txBody>
      </p:sp>
      <p:sp>
        <p:nvSpPr>
          <p:cNvPr id="22549" name="WordArt 64">
            <a:extLst>
              <a:ext uri="{FF2B5EF4-FFF2-40B4-BE49-F238E27FC236}">
                <a16:creationId xmlns:a16="http://schemas.microsoft.com/office/drawing/2014/main" id="{155263CE-A4E8-4B36-A3B7-D4C14AE6889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5400000">
            <a:off x="-1136650" y="3233738"/>
            <a:ext cx="3743325" cy="39052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СУПЕРИГРА</a:t>
            </a:r>
          </a:p>
        </p:txBody>
      </p:sp>
      <p:pic>
        <p:nvPicPr>
          <p:cNvPr id="70729" name="Picture 73">
            <a:hlinkClick r:id="" action="ppaction://media"/>
            <a:extLst>
              <a:ext uri="{FF2B5EF4-FFF2-40B4-BE49-F238E27FC236}">
                <a16:creationId xmlns:a16="http://schemas.microsoft.com/office/drawing/2014/main" id="{1F08F7F2-A9A1-4CAD-A9CE-3F0EB51CEBEA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30" name="Picture 74">
            <a:hlinkClick r:id="" action="ppaction://media"/>
            <a:extLst>
              <a:ext uri="{FF2B5EF4-FFF2-40B4-BE49-F238E27FC236}">
                <a16:creationId xmlns:a16="http://schemas.microsoft.com/office/drawing/2014/main" id="{268482A6-F326-402C-8461-13F0B76C96BA}"/>
              </a:ext>
            </a:extLst>
          </p:cNvPr>
          <p:cNvPicPr>
            <a:picLocks noChangeAspect="1" noChangeArrowheads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31" name="Picture 75">
            <a:hlinkClick r:id="" action="ppaction://media"/>
            <a:extLst>
              <a:ext uri="{FF2B5EF4-FFF2-40B4-BE49-F238E27FC236}">
                <a16:creationId xmlns:a16="http://schemas.microsoft.com/office/drawing/2014/main" id="{2DC5214F-A2EB-45C0-B213-AE9E218C1793}"/>
              </a:ext>
            </a:extLst>
          </p:cNvPr>
          <p:cNvPicPr>
            <a:picLocks noChangeAspect="1" noChangeArrowheads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70021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32" name="Picture 76">
            <a:hlinkClick r:id="" action="ppaction://media"/>
            <a:extLst>
              <a:ext uri="{FF2B5EF4-FFF2-40B4-BE49-F238E27FC236}">
                <a16:creationId xmlns:a16="http://schemas.microsoft.com/office/drawing/2014/main" id="{A38451D3-CE65-466B-B16B-EF9298370AD0}"/>
              </a:ext>
            </a:extLst>
          </p:cNvPr>
          <p:cNvPicPr>
            <a:picLocks noChangeAspect="1" noChangeArrowheads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429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33" name="Picture 77">
            <a:hlinkClick r:id="" action="ppaction://media"/>
            <a:extLst>
              <a:ext uri="{FF2B5EF4-FFF2-40B4-BE49-F238E27FC236}">
                <a16:creationId xmlns:a16="http://schemas.microsoft.com/office/drawing/2014/main" id="{E6C526C9-F2FC-43F7-86FC-8CD86953BEE4}"/>
              </a:ext>
            </a:extLst>
          </p:cNvPr>
          <p:cNvPicPr>
            <a:picLocks noChangeAspect="1" noChangeArrowheads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429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34" name="Picture 78">
            <a:hlinkClick r:id="" action="ppaction://media"/>
            <a:extLst>
              <a:ext uri="{FF2B5EF4-FFF2-40B4-BE49-F238E27FC236}">
                <a16:creationId xmlns:a16="http://schemas.microsoft.com/office/drawing/2014/main" id="{AB626096-64C2-439C-BA57-48543C39D8AA}"/>
              </a:ext>
            </a:extLst>
          </p:cNvPr>
          <p:cNvPicPr>
            <a:picLocks noChangeAspect="1" noChangeArrowheads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3429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35" name="Picture 79">
            <a:hlinkClick r:id="" action="ppaction://media"/>
            <a:extLst>
              <a:ext uri="{FF2B5EF4-FFF2-40B4-BE49-F238E27FC236}">
                <a16:creationId xmlns:a16="http://schemas.microsoft.com/office/drawing/2014/main" id="{48281DA1-6854-404B-8E3D-65DC6C448151}"/>
              </a:ext>
            </a:extLst>
          </p:cNvPr>
          <p:cNvPicPr>
            <a:picLocks noChangeAspect="1" noChangeArrowheads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53736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36" name="Picture 80">
            <a:hlinkClick r:id="" action="ppaction://media"/>
            <a:extLst>
              <a:ext uri="{FF2B5EF4-FFF2-40B4-BE49-F238E27FC236}">
                <a16:creationId xmlns:a16="http://schemas.microsoft.com/office/drawing/2014/main" id="{965B1DD2-6FD8-4F8A-9F06-691E3504622B}"/>
              </a:ext>
            </a:extLst>
          </p:cNvPr>
          <p:cNvPicPr>
            <a:picLocks noChangeAspect="1" noChangeArrowheads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53736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37" name="Picture 81">
            <a:hlinkClick r:id="" action="ppaction://media"/>
            <a:extLst>
              <a:ext uri="{FF2B5EF4-FFF2-40B4-BE49-F238E27FC236}">
                <a16:creationId xmlns:a16="http://schemas.microsoft.com/office/drawing/2014/main" id="{7BAE6543-FFD5-4EF5-89F6-14BB4E5B2286}"/>
              </a:ext>
            </a:extLst>
          </p:cNvPr>
          <p:cNvPicPr>
            <a:picLocks noChangeAspect="1" noChangeArrowheads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53736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9" name="Text Box 82">
            <a:extLst>
              <a:ext uri="{FF2B5EF4-FFF2-40B4-BE49-F238E27FC236}">
                <a16:creationId xmlns:a16="http://schemas.microsoft.com/office/drawing/2014/main" id="{FF22D78A-201E-4919-B3A1-F62BC6DA0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989138"/>
            <a:ext cx="2735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«Песенка Винни-Пуха»</a:t>
            </a:r>
          </a:p>
        </p:txBody>
      </p:sp>
      <p:sp>
        <p:nvSpPr>
          <p:cNvPr id="22560" name="Text Box 83">
            <a:extLst>
              <a:ext uri="{FF2B5EF4-FFF2-40B4-BE49-F238E27FC236}">
                <a16:creationId xmlns:a16="http://schemas.microsoft.com/office/drawing/2014/main" id="{3BE54072-5C3A-4252-AAC3-83458DBDA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1989138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«Кабы не было зимы»</a:t>
            </a:r>
          </a:p>
        </p:txBody>
      </p:sp>
      <p:sp>
        <p:nvSpPr>
          <p:cNvPr id="22561" name="Text Box 84">
            <a:extLst>
              <a:ext uri="{FF2B5EF4-FFF2-40B4-BE49-F238E27FC236}">
                <a16:creationId xmlns:a16="http://schemas.microsoft.com/office/drawing/2014/main" id="{5B8DAAF5-F16A-4D66-974C-43C9CDAFBF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1989138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«Серенький козлик»</a:t>
            </a:r>
          </a:p>
        </p:txBody>
      </p:sp>
      <p:sp>
        <p:nvSpPr>
          <p:cNvPr id="22562" name="Text Box 85">
            <a:extLst>
              <a:ext uri="{FF2B5EF4-FFF2-40B4-BE49-F238E27FC236}">
                <a16:creationId xmlns:a16="http://schemas.microsoft.com/office/drawing/2014/main" id="{21F2201E-BAD2-4B74-9E4F-EB8CBE710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3716338"/>
            <a:ext cx="27352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«Частушки Бабки-Ёжки»</a:t>
            </a:r>
          </a:p>
        </p:txBody>
      </p:sp>
      <p:sp>
        <p:nvSpPr>
          <p:cNvPr id="22563" name="Text Box 86">
            <a:extLst>
              <a:ext uri="{FF2B5EF4-FFF2-40B4-BE49-F238E27FC236}">
                <a16:creationId xmlns:a16="http://schemas.microsoft.com/office/drawing/2014/main" id="{93A6DD99-252B-4B7F-8B72-6557D03CB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6600" y="3716338"/>
            <a:ext cx="27352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«Спят усталые игрушки»</a:t>
            </a:r>
          </a:p>
        </p:txBody>
      </p:sp>
      <p:sp>
        <p:nvSpPr>
          <p:cNvPr id="22564" name="Text Box 87">
            <a:extLst>
              <a:ext uri="{FF2B5EF4-FFF2-40B4-BE49-F238E27FC236}">
                <a16:creationId xmlns:a16="http://schemas.microsoft.com/office/drawing/2014/main" id="{7DEE7342-A668-43D1-B1FB-ACA370DB6F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3716338"/>
            <a:ext cx="27352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«Два весёлых гуся»</a:t>
            </a:r>
          </a:p>
        </p:txBody>
      </p:sp>
      <p:sp>
        <p:nvSpPr>
          <p:cNvPr id="22565" name="Text Box 88">
            <a:extLst>
              <a:ext uri="{FF2B5EF4-FFF2-40B4-BE49-F238E27FC236}">
                <a16:creationId xmlns:a16="http://schemas.microsoft.com/office/drawing/2014/main" id="{D87FC745-856B-4B41-A5B2-88B4A57154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661025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«Оранжевая песня»</a:t>
            </a:r>
          </a:p>
        </p:txBody>
      </p:sp>
      <p:sp>
        <p:nvSpPr>
          <p:cNvPr id="22566" name="Text Box 89">
            <a:extLst>
              <a:ext uri="{FF2B5EF4-FFF2-40B4-BE49-F238E27FC236}">
                <a16:creationId xmlns:a16="http://schemas.microsoft.com/office/drawing/2014/main" id="{5EA7AFD2-026F-4745-BC2A-1DD0F5475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5661025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«Облака»</a:t>
            </a:r>
          </a:p>
        </p:txBody>
      </p:sp>
      <p:sp>
        <p:nvSpPr>
          <p:cNvPr id="22567" name="Text Box 90">
            <a:extLst>
              <a:ext uri="{FF2B5EF4-FFF2-40B4-BE49-F238E27FC236}">
                <a16:creationId xmlns:a16="http://schemas.microsoft.com/office/drawing/2014/main" id="{7E526933-6B8A-4F6F-8BAF-7D04DE2A7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5963" y="5661025"/>
            <a:ext cx="27352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800" b="1">
                <a:solidFill>
                  <a:srgbClr val="3333CC"/>
                </a:solidFill>
              </a:rPr>
              <a:t>«Волшебный цветок»</a:t>
            </a:r>
          </a:p>
        </p:txBody>
      </p:sp>
      <p:sp useBgFill="1">
        <p:nvSpPr>
          <p:cNvPr id="70747" name="Rectangle 91">
            <a:extLst>
              <a:ext uri="{FF2B5EF4-FFF2-40B4-BE49-F238E27FC236}">
                <a16:creationId xmlns:a16="http://schemas.microsoft.com/office/drawing/2014/main" id="{BC653B0D-1822-4C40-93C6-5A44494F9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2060575"/>
            <a:ext cx="2376488" cy="5762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70748" name="Rectangle 92">
            <a:extLst>
              <a:ext uri="{FF2B5EF4-FFF2-40B4-BE49-F238E27FC236}">
                <a16:creationId xmlns:a16="http://schemas.microsoft.com/office/drawing/2014/main" id="{A2E5FA7F-4D73-49BC-9ACB-8C4D9028E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1989138"/>
            <a:ext cx="2376487" cy="5762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70749" name="Rectangle 93">
            <a:extLst>
              <a:ext uri="{FF2B5EF4-FFF2-40B4-BE49-F238E27FC236}">
                <a16:creationId xmlns:a16="http://schemas.microsoft.com/office/drawing/2014/main" id="{46976729-1FD8-4D9E-A45A-D7FAC39935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425" y="1989138"/>
            <a:ext cx="2376488" cy="5762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70750" name="Rectangle 94">
            <a:extLst>
              <a:ext uri="{FF2B5EF4-FFF2-40B4-BE49-F238E27FC236}">
                <a16:creationId xmlns:a16="http://schemas.microsoft.com/office/drawing/2014/main" id="{7326D780-C8BF-4343-BDA9-ABB5AE3581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716338"/>
            <a:ext cx="2376488" cy="649287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70751" name="Rectangle 95">
            <a:extLst>
              <a:ext uri="{FF2B5EF4-FFF2-40B4-BE49-F238E27FC236}">
                <a16:creationId xmlns:a16="http://schemas.microsoft.com/office/drawing/2014/main" id="{1FD7252B-385F-487A-B1B4-8AF403177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2500" y="3789363"/>
            <a:ext cx="2376488" cy="5762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70752" name="Rectangle 96">
            <a:extLst>
              <a:ext uri="{FF2B5EF4-FFF2-40B4-BE49-F238E27FC236}">
                <a16:creationId xmlns:a16="http://schemas.microsoft.com/office/drawing/2014/main" id="{4937061A-53C5-4C5A-8373-28C337FFD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0425" y="3789363"/>
            <a:ext cx="2376488" cy="5762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70753" name="Rectangle 97">
            <a:extLst>
              <a:ext uri="{FF2B5EF4-FFF2-40B4-BE49-F238E27FC236}">
                <a16:creationId xmlns:a16="http://schemas.microsoft.com/office/drawing/2014/main" id="{84AF88DD-3E3A-42CA-901A-68BC3BE92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5734050"/>
            <a:ext cx="2376488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70754" name="Rectangle 98">
            <a:extLst>
              <a:ext uri="{FF2B5EF4-FFF2-40B4-BE49-F238E27FC236}">
                <a16:creationId xmlns:a16="http://schemas.microsoft.com/office/drawing/2014/main" id="{79B4119A-74D0-4EF8-8B08-0ED66110F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475" y="5734050"/>
            <a:ext cx="2376488" cy="431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 useBgFill="1">
        <p:nvSpPr>
          <p:cNvPr id="70755" name="Rectangle 99">
            <a:extLst>
              <a:ext uri="{FF2B5EF4-FFF2-40B4-BE49-F238E27FC236}">
                <a16:creationId xmlns:a16="http://schemas.microsoft.com/office/drawing/2014/main" id="{00619485-CBF7-4C01-B72D-6229773451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5734050"/>
            <a:ext cx="2665413" cy="3587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22577" name="Picture 68" descr="j0432551">
            <a:hlinkClick r:id="rId25" action="ppaction://hlinksldjump"/>
            <a:extLst>
              <a:ext uri="{FF2B5EF4-FFF2-40B4-BE49-F238E27FC236}">
                <a16:creationId xmlns:a16="http://schemas.microsoft.com/office/drawing/2014/main" id="{3EEFD4E2-0EED-4096-A85F-9B955C5CC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5949950"/>
            <a:ext cx="125888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25" name="Picture 69" descr="j0433800">
            <a:extLst>
              <a:ext uri="{FF2B5EF4-FFF2-40B4-BE49-F238E27FC236}">
                <a16:creationId xmlns:a16="http://schemas.microsoft.com/office/drawing/2014/main" id="{993A7E4C-FA9B-4E58-8D05-3B7A7698D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26" name="Picture 70" descr="j0431513">
            <a:extLst>
              <a:ext uri="{FF2B5EF4-FFF2-40B4-BE49-F238E27FC236}">
                <a16:creationId xmlns:a16="http://schemas.microsoft.com/office/drawing/2014/main" id="{E1A4BBAF-6CD8-42C5-BBE8-A00A4C1396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463" y="6210300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0" name="Picture 72" descr="j0431495">
            <a:hlinkClick r:id="rId29" action="ppaction://hlinksldjump"/>
            <a:extLst>
              <a:ext uri="{FF2B5EF4-FFF2-40B4-BE49-F238E27FC236}">
                <a16:creationId xmlns:a16="http://schemas.microsoft.com/office/drawing/2014/main" id="{7D6B7CBA-F248-4364-9612-12293B1D1A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6169025"/>
            <a:ext cx="1223963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1" name="Picture 100" descr="en00673_">
            <a:extLst>
              <a:ext uri="{FF2B5EF4-FFF2-40B4-BE49-F238E27FC236}">
                <a16:creationId xmlns:a16="http://schemas.microsoft.com/office/drawing/2014/main" id="{B3F3C4DC-5607-4218-8975-BABC72E4E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2" name="Picture 101" descr="en00673_">
            <a:extLst>
              <a:ext uri="{FF2B5EF4-FFF2-40B4-BE49-F238E27FC236}">
                <a16:creationId xmlns:a16="http://schemas.microsoft.com/office/drawing/2014/main" id="{E8A58E1D-A8BD-430C-A58F-87D087DA9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436562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3" name="Picture 102" descr="en00673_">
            <a:extLst>
              <a:ext uri="{FF2B5EF4-FFF2-40B4-BE49-F238E27FC236}">
                <a16:creationId xmlns:a16="http://schemas.microsoft.com/office/drawing/2014/main" id="{13D4E76B-C7A9-443C-8954-8096AD5B10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2420938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4" name="Picture 103" descr="en00673_">
            <a:extLst>
              <a:ext uri="{FF2B5EF4-FFF2-40B4-BE49-F238E27FC236}">
                <a16:creationId xmlns:a16="http://schemas.microsoft.com/office/drawing/2014/main" id="{5B43BADB-6AEC-4AE6-98EA-817E6B752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7235825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5" name="Picture 104" descr="en00673_">
            <a:extLst>
              <a:ext uri="{FF2B5EF4-FFF2-40B4-BE49-F238E27FC236}">
                <a16:creationId xmlns:a16="http://schemas.microsoft.com/office/drawing/2014/main" id="{0D110731-B526-4AE7-BBD4-86CE4E4A4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692150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6" name="Picture 105" descr="en00673_">
            <a:extLst>
              <a:ext uri="{FF2B5EF4-FFF2-40B4-BE49-F238E27FC236}">
                <a16:creationId xmlns:a16="http://schemas.microsoft.com/office/drawing/2014/main" id="{B399C6B9-6A13-49B2-ADAB-5A112F738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436562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7" name="Picture 106" descr="en00673_">
            <a:extLst>
              <a:ext uri="{FF2B5EF4-FFF2-40B4-BE49-F238E27FC236}">
                <a16:creationId xmlns:a16="http://schemas.microsoft.com/office/drawing/2014/main" id="{72D178B3-0EE3-4725-9FB1-6534BC98E3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4787900" y="2420938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8" name="Picture 107" descr="en00673_">
            <a:extLst>
              <a:ext uri="{FF2B5EF4-FFF2-40B4-BE49-F238E27FC236}">
                <a16:creationId xmlns:a16="http://schemas.microsoft.com/office/drawing/2014/main" id="{B967E86F-A7A2-461C-913A-A5771E7EBC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249237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89" name="Picture 108" descr="en00673_">
            <a:extLst>
              <a:ext uri="{FF2B5EF4-FFF2-40B4-BE49-F238E27FC236}">
                <a16:creationId xmlns:a16="http://schemas.microsoft.com/office/drawing/2014/main" id="{FC6DF2B9-1153-423A-AF16-80E711AE1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380091">
            <a:off x="2195513" y="4365625"/>
            <a:ext cx="3746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06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59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06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 nodeType="clickPar">
                      <p:stCondLst>
                        <p:cond delay="0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06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 nodeType="clickPar">
                      <p:stCondLst>
                        <p:cond delay="0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06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706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06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7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8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06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4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5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06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4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06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 nodeType="clickPar">
                      <p:stCondLst>
                        <p:cond delay="0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6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8" dur="500" fill="hold"/>
                                        <p:tgtEl>
                                          <p:spTgt spid="707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9" dur="500" fill="hold"/>
                                        <p:tgtEl>
                                          <p:spTgt spid="707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707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707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0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2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07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 nodeType="clickPar">
                      <p:stCondLst>
                        <p:cond delay="0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707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707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707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707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1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26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707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 nodeType="clickPar">
                      <p:stCondLst>
                        <p:cond delay="0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12393" fill="hold"/>
                                        <p:tgtEl>
                                          <p:spTgt spid="707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29"/>
                  </p:tgtEl>
                </p:cond>
              </p:nextCondLst>
            </p:seq>
            <p:audio>
              <p:cMediaNode>
                <p:cTn id="9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729"/>
                </p:tgtEl>
              </p:cMediaNode>
            </p:audio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707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 nodeType="clickPar">
                      <p:stCondLst>
                        <p:cond delay="0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0" dur="18127" fill="hold"/>
                                        <p:tgtEl>
                                          <p:spTgt spid="707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30"/>
                  </p:tgtEl>
                </p:cond>
              </p:nextCondLst>
            </p:seq>
            <p:audio>
              <p:cMediaNode>
                <p:cTn id="10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730"/>
                </p:tgtEl>
              </p:cMediaNode>
            </p:audio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07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 nodeType="clickPar">
                      <p:stCondLst>
                        <p:cond delay="0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6" dur="16127" fill="hold"/>
                                        <p:tgtEl>
                                          <p:spTgt spid="707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31"/>
                  </p:tgtEl>
                </p:cond>
              </p:nextCondLst>
            </p:seq>
            <p:audio>
              <p:cMediaNode>
                <p:cTn id="10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731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707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17193" fill="hold"/>
                                        <p:tgtEl>
                                          <p:spTgt spid="707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32"/>
                  </p:tgtEl>
                </p:cond>
              </p:nextCondLst>
            </p:seq>
            <p:audio>
              <p:cMediaNode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732"/>
                </p:tgtEl>
              </p:cMediaNode>
            </p:audio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707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 nodeType="clickPar">
                      <p:stCondLst>
                        <p:cond delay="0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8" dur="12260" fill="hold"/>
                                        <p:tgtEl>
                                          <p:spTgt spid="707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33"/>
                  </p:tgtEl>
                </p:cond>
              </p:nextCondLst>
            </p:seq>
            <p:audio>
              <p:cMediaNode>
                <p:cTn id="1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733"/>
                </p:tgtEl>
              </p:cMediaNode>
            </p:audio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707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 nodeType="clickPar">
                      <p:stCondLst>
                        <p:cond delay="0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4" dur="18660" fill="hold"/>
                                        <p:tgtEl>
                                          <p:spTgt spid="707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34"/>
                  </p:tgtEl>
                </p:cond>
              </p:nextCondLst>
            </p:seq>
            <p:audio>
              <p:cMediaNode>
                <p:cTn id="1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734"/>
                </p:tgtEl>
              </p:cMediaNode>
            </p:audio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707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 nodeType="clickPar">
                      <p:stCondLst>
                        <p:cond delay="0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0" dur="17460" fill="hold"/>
                                        <p:tgtEl>
                                          <p:spTgt spid="707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35"/>
                  </p:tgtEl>
                </p:cond>
              </p:nextCondLst>
            </p:seq>
            <p:audio>
              <p:cMediaNode>
                <p:cTn id="1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735"/>
                </p:tgtEl>
              </p:cMediaNode>
            </p:audio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707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 nodeType="clickPar">
                      <p:stCondLst>
                        <p:cond delay="0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6" dur="13460" fill="hold"/>
                                        <p:tgtEl>
                                          <p:spTgt spid="707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36"/>
                  </p:tgtEl>
                </p:cond>
              </p:nextCondLst>
            </p:seq>
            <p:audio>
              <p:cMediaNode>
                <p:cTn id="1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736"/>
                </p:tgtEl>
              </p:cMediaNode>
            </p:audio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707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2" dur="20793" fill="hold"/>
                                        <p:tgtEl>
                                          <p:spTgt spid="707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37"/>
                  </p:tgtEl>
                </p:cond>
              </p:nextCondLst>
            </p:seq>
            <p:audio>
              <p:cMediaNode>
                <p:cTn id="1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737"/>
                </p:tgtEl>
              </p:cMediaNode>
            </p:audio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707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 nodeType="clickPar">
                      <p:stCondLst>
                        <p:cond delay="0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70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47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707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 nodeType="clickPar">
                      <p:stCondLst>
                        <p:cond delay="0"/>
                      </p:stCondLst>
                      <p:childTnLst>
                        <p:par>
                          <p:cTn id="1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4" dur="500"/>
                                        <p:tgtEl>
                                          <p:spTgt spid="70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4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707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0" dur="500"/>
                                        <p:tgtEl>
                                          <p:spTgt spid="70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49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707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 nodeType="clickPar">
                      <p:stCondLst>
                        <p:cond delay="0"/>
                      </p:stCondLst>
                      <p:childTnLst>
                        <p:par>
                          <p:cTn id="1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6" dur="500"/>
                                        <p:tgtEl>
                                          <p:spTgt spid="70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5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707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 nodeType="clickPar">
                      <p:stCondLst>
                        <p:cond delay="0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2" dur="500"/>
                                        <p:tgtEl>
                                          <p:spTgt spid="70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51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707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 nodeType="clickPar">
                      <p:stCondLst>
                        <p:cond delay="0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8" dur="500"/>
                                        <p:tgtEl>
                                          <p:spTgt spid="70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52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707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70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53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707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 nodeType="clickPar">
                      <p:stCondLst>
                        <p:cond delay="0"/>
                      </p:stCondLst>
                      <p:childTnLst>
                        <p:par>
                          <p:cTn id="1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70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54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707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 nodeType="clickPar">
                      <p:stCondLst>
                        <p:cond delay="0"/>
                      </p:stCondLst>
                      <p:childTnLst>
                        <p:par>
                          <p:cTn id="1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6" dur="500"/>
                                        <p:tgtEl>
                                          <p:spTgt spid="707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755"/>
                  </p:tgtEl>
                </p:cond>
              </p:nextCondLst>
            </p:seq>
          </p:childTnLst>
        </p:cTn>
      </p:par>
    </p:tnLst>
    <p:bldLst>
      <p:bldP spid="70659" grpId="0" animBg="1"/>
      <p:bldP spid="70660" grpId="0" animBg="1"/>
      <p:bldP spid="70661" grpId="0" animBg="1"/>
      <p:bldP spid="70662" grpId="0" animBg="1"/>
      <p:bldP spid="70663" grpId="0" animBg="1"/>
      <p:bldP spid="70664" grpId="0" animBg="1"/>
      <p:bldP spid="70665" grpId="0" animBg="1"/>
      <p:bldP spid="70666" grpId="0" animBg="1"/>
      <p:bldP spid="70667" grpId="0" animBg="1"/>
      <p:bldP spid="70747" grpId="0" animBg="1"/>
      <p:bldP spid="70748" grpId="0" animBg="1"/>
      <p:bldP spid="70749" grpId="0" animBg="1"/>
      <p:bldP spid="70750" grpId="0" animBg="1"/>
      <p:bldP spid="70751" grpId="0" animBg="1"/>
      <p:bldP spid="70752" grpId="0" animBg="1"/>
      <p:bldP spid="70753" grpId="0" animBg="1"/>
      <p:bldP spid="70754" grpId="0" animBg="1"/>
      <p:bldP spid="7075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smile57">
            <a:extLst>
              <a:ext uri="{FF2B5EF4-FFF2-40B4-BE49-F238E27FC236}">
                <a16:creationId xmlns:a16="http://schemas.microsoft.com/office/drawing/2014/main" id="{1DE275C1-DB9D-4D72-B20E-D7DDA95B65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5" descr="j0397838">
            <a:extLst>
              <a:ext uri="{FF2B5EF4-FFF2-40B4-BE49-F238E27FC236}">
                <a16:creationId xmlns:a16="http://schemas.microsoft.com/office/drawing/2014/main" id="{A3DFCA49-7AAB-49F8-95DB-7AB33F868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WordArt 7">
            <a:extLst>
              <a:ext uri="{FF2B5EF4-FFF2-40B4-BE49-F238E27FC236}">
                <a16:creationId xmlns:a16="http://schemas.microsoft.com/office/drawing/2014/main" id="{59AC1284-A97A-4671-9A5C-C461D976F3E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" y="1341438"/>
            <a:ext cx="8496300" cy="23764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Comic Sans MS" panose="030F0702030302020204" pitchFamily="66" charset="0"/>
              </a:rPr>
              <a:t>До новых встреч</a:t>
            </a:r>
          </a:p>
        </p:txBody>
      </p:sp>
      <p:pic>
        <p:nvPicPr>
          <p:cNvPr id="23557" name="Picture 8" descr="j0429809">
            <a:extLst>
              <a:ext uri="{FF2B5EF4-FFF2-40B4-BE49-F238E27FC236}">
                <a16:creationId xmlns:a16="http://schemas.microsoft.com/office/drawing/2014/main" id="{19EDB3AE-9A69-45CF-A2D9-221EA396EF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938" y="3500438"/>
            <a:ext cx="2520950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9" descr="j0432535">
            <a:extLst>
              <a:ext uri="{FF2B5EF4-FFF2-40B4-BE49-F238E27FC236}">
                <a16:creationId xmlns:a16="http://schemas.microsoft.com/office/drawing/2014/main" id="{3E51FCE1-3CD7-46B6-ABF2-CA3DCE5F2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3500438"/>
            <a:ext cx="9366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0" descr="j0432535">
            <a:extLst>
              <a:ext uri="{FF2B5EF4-FFF2-40B4-BE49-F238E27FC236}">
                <a16:creationId xmlns:a16="http://schemas.microsoft.com/office/drawing/2014/main" id="{9B5F027D-EE00-499B-B65F-98687F1032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981075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1" descr="j0432535">
            <a:extLst>
              <a:ext uri="{FF2B5EF4-FFF2-40B4-BE49-F238E27FC236}">
                <a16:creationId xmlns:a16="http://schemas.microsoft.com/office/drawing/2014/main" id="{C31D2FF2-FA34-405E-B744-006287B85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3644900"/>
            <a:ext cx="9366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12" descr="j0432535">
            <a:extLst>
              <a:ext uri="{FF2B5EF4-FFF2-40B4-BE49-F238E27FC236}">
                <a16:creationId xmlns:a16="http://schemas.microsoft.com/office/drawing/2014/main" id="{2D7CF6D7-A1E3-4A8B-91EB-5CBA7B176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738" y="476250"/>
            <a:ext cx="936625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13" descr="j0432535">
            <a:extLst>
              <a:ext uri="{FF2B5EF4-FFF2-40B4-BE49-F238E27FC236}">
                <a16:creationId xmlns:a16="http://schemas.microsoft.com/office/drawing/2014/main" id="{BC92F8E4-0A53-4317-BB48-A5B808959A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2997200"/>
            <a:ext cx="57626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Picture 14" descr="j0432535">
            <a:extLst>
              <a:ext uri="{FF2B5EF4-FFF2-40B4-BE49-F238E27FC236}">
                <a16:creationId xmlns:a16="http://schemas.microsoft.com/office/drawing/2014/main" id="{218168C4-3199-4AAB-B15C-5050C0A5F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6375" y="836613"/>
            <a:ext cx="792163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9" name="Picture 15">
            <a:hlinkClick r:id="" action="ppaction://media"/>
            <a:extLst>
              <a:ext uri="{FF2B5EF4-FFF2-40B4-BE49-F238E27FC236}">
                <a16:creationId xmlns:a16="http://schemas.microsoft.com/office/drawing/2014/main" id="{426073F9-4234-41BD-9DA5-94D806A4FF65}"/>
              </a:ext>
            </a:extLst>
          </p:cNvPr>
          <p:cNvPicPr>
            <a:picLocks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630872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Picture 16" descr="j0432669">
            <a:hlinkClick r:id="rId12" action="ppaction://hlinksldjump"/>
            <a:extLst>
              <a:ext uri="{FF2B5EF4-FFF2-40B4-BE49-F238E27FC236}">
                <a16:creationId xmlns:a16="http://schemas.microsoft.com/office/drawing/2014/main" id="{17B8D8DD-CF93-4179-B468-047BE59946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0650" y="5643563"/>
            <a:ext cx="1214438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6" name="Picture 17" descr="en00501_">
            <a:extLst>
              <a:ext uri="{FF2B5EF4-FFF2-40B4-BE49-F238E27FC236}">
                <a16:creationId xmlns:a16="http://schemas.microsoft.com/office/drawing/2014/main" id="{DC6E7BA8-0FE7-4762-B26F-31CF7777B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4221163"/>
            <a:ext cx="2663825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7" name="Picture 18" descr="en00501_">
            <a:extLst>
              <a:ext uri="{FF2B5EF4-FFF2-40B4-BE49-F238E27FC236}">
                <a16:creationId xmlns:a16="http://schemas.microsoft.com/office/drawing/2014/main" id="{111221E6-90C6-43FA-80E3-7271588CE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1500" y="3141663"/>
            <a:ext cx="2663825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Picture 19" descr="j0432535">
            <a:extLst>
              <a:ext uri="{FF2B5EF4-FFF2-40B4-BE49-F238E27FC236}">
                <a16:creationId xmlns:a16="http://schemas.microsoft.com/office/drawing/2014/main" id="{0AC94ECF-5D0D-48D0-95FA-F9CEDEE4D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2450" y="3500438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93" fill="hold"/>
                                        <p:tgtEl>
                                          <p:spTgt spid="419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99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2" descr="j0397838">
            <a:extLst>
              <a:ext uri="{FF2B5EF4-FFF2-40B4-BE49-F238E27FC236}">
                <a16:creationId xmlns:a16="http://schemas.microsoft.com/office/drawing/2014/main" id="{104FD4EA-23DE-46D9-BC1A-FB3F81D19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AutoShape 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DB83AF57-E651-45F3-B920-2A3221150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549275"/>
            <a:ext cx="5543550" cy="863600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0" name="AutoShape 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10A68C0D-33FB-4E65-A246-DB4DA8FED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1700213"/>
            <a:ext cx="5543550" cy="863600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1" name="AutoShape 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577651F0-8E84-4730-B487-C28F3874D0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2924175"/>
            <a:ext cx="5543550" cy="863600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2" name="AutoShape 8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EB3EC932-2736-4645-857B-FC9F36BEE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4149725"/>
            <a:ext cx="5543550" cy="863600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3" name="AutoShape 9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6B13486-36CF-4CC2-A827-1EF45C33E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5300663"/>
            <a:ext cx="5543550" cy="863600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4" name="Text Box 11">
            <a:extLst>
              <a:ext uri="{FF2B5EF4-FFF2-40B4-BE49-F238E27FC236}">
                <a16:creationId xmlns:a16="http://schemas.microsoft.com/office/drawing/2014/main" id="{C745A54C-4BDA-4369-9478-CB7651805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613" y="765175"/>
            <a:ext cx="41052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05" name="Text Box 12">
            <a:hlinkClick r:id="rId4" action="ppaction://hlinksldjump"/>
            <a:extLst>
              <a:ext uri="{FF2B5EF4-FFF2-40B4-BE49-F238E27FC236}">
                <a16:creationId xmlns:a16="http://schemas.microsoft.com/office/drawing/2014/main" id="{692E9C5D-DFAF-4B89-9105-7C8E42D99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613" y="765175"/>
            <a:ext cx="53292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660066"/>
                </a:solidFill>
                <a:latin typeface="Comic Sans MS" panose="030F0702030302020204" pitchFamily="66" charset="0"/>
              </a:rPr>
              <a:t>Из мультфильмов</a:t>
            </a:r>
          </a:p>
        </p:txBody>
      </p:sp>
      <p:sp>
        <p:nvSpPr>
          <p:cNvPr id="4106" name="Text Box 13">
            <a:hlinkClick r:id="rId5" action="ppaction://hlinksldjump"/>
            <a:extLst>
              <a:ext uri="{FF2B5EF4-FFF2-40B4-BE49-F238E27FC236}">
                <a16:creationId xmlns:a16="http://schemas.microsoft.com/office/drawing/2014/main" id="{2693C6A4-666B-4EED-8FDB-E0CBB01C62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1844675"/>
            <a:ext cx="53292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660066"/>
                </a:solidFill>
                <a:latin typeface="Comic Sans MS" panose="030F0702030302020204" pitchFamily="66" charset="0"/>
              </a:rPr>
              <a:t>Из детских фильмов</a:t>
            </a:r>
          </a:p>
        </p:txBody>
      </p:sp>
      <p:sp>
        <p:nvSpPr>
          <p:cNvPr id="4107" name="Text Box 14">
            <a:hlinkClick r:id="rId6" action="ppaction://hlinksldjump"/>
            <a:extLst>
              <a:ext uri="{FF2B5EF4-FFF2-40B4-BE49-F238E27FC236}">
                <a16:creationId xmlns:a16="http://schemas.microsoft.com/office/drawing/2014/main" id="{C779419D-8CDA-4C7D-9316-5EC3CF1E8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613" y="3141663"/>
            <a:ext cx="53292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660066"/>
                </a:solidFill>
                <a:latin typeface="Comic Sans MS" panose="030F0702030302020204" pitchFamily="66" charset="0"/>
              </a:rPr>
              <a:t>О животных</a:t>
            </a:r>
          </a:p>
        </p:txBody>
      </p:sp>
      <p:sp>
        <p:nvSpPr>
          <p:cNvPr id="4108" name="Text Box 15">
            <a:hlinkClick r:id="rId7" action="ppaction://hlinksldjump"/>
            <a:extLst>
              <a:ext uri="{FF2B5EF4-FFF2-40B4-BE49-F238E27FC236}">
                <a16:creationId xmlns:a16="http://schemas.microsoft.com/office/drawing/2014/main" id="{8A2FD774-99B3-4448-84A7-CEF9F728A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5516563"/>
            <a:ext cx="53292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660066"/>
                </a:solidFill>
                <a:latin typeface="Comic Sans MS" panose="030F0702030302020204" pitchFamily="66" charset="0"/>
              </a:rPr>
              <a:t>Школьные годы чудесные</a:t>
            </a:r>
          </a:p>
        </p:txBody>
      </p:sp>
      <p:sp>
        <p:nvSpPr>
          <p:cNvPr id="4109" name="Text Box 16">
            <a:hlinkClick r:id="rId8" action="ppaction://hlinksldjump"/>
            <a:extLst>
              <a:ext uri="{FF2B5EF4-FFF2-40B4-BE49-F238E27FC236}">
                <a16:creationId xmlns:a16="http://schemas.microsoft.com/office/drawing/2014/main" id="{19B6CE35-E29C-4AEA-8A30-053DA5948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9613" y="4365625"/>
            <a:ext cx="53292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660066"/>
                </a:solidFill>
                <a:latin typeface="Comic Sans MS" panose="030F0702030302020204" pitchFamily="66" charset="0"/>
              </a:rPr>
              <a:t>О друзьях</a:t>
            </a:r>
          </a:p>
        </p:txBody>
      </p:sp>
      <p:pic>
        <p:nvPicPr>
          <p:cNvPr id="4110" name="Picture 17" descr="button59">
            <a:extLst>
              <a:ext uri="{FF2B5EF4-FFF2-40B4-BE49-F238E27FC236}">
                <a16:creationId xmlns:a16="http://schemas.microsoft.com/office/drawing/2014/main" id="{806C9F20-844E-46BE-88AC-D9D1AD4146E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765175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Picture 18" descr="button59">
            <a:extLst>
              <a:ext uri="{FF2B5EF4-FFF2-40B4-BE49-F238E27FC236}">
                <a16:creationId xmlns:a16="http://schemas.microsoft.com/office/drawing/2014/main" id="{3B4570E6-9AF9-498D-A5F6-00A09E0A549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989138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Picture 19" descr="button59">
            <a:extLst>
              <a:ext uri="{FF2B5EF4-FFF2-40B4-BE49-F238E27FC236}">
                <a16:creationId xmlns:a16="http://schemas.microsoft.com/office/drawing/2014/main" id="{6CFE0F3F-EFC8-45E5-8227-320C28B6BC7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3213100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20" descr="button59">
            <a:extLst>
              <a:ext uri="{FF2B5EF4-FFF2-40B4-BE49-F238E27FC236}">
                <a16:creationId xmlns:a16="http://schemas.microsoft.com/office/drawing/2014/main" id="{80306DB4-640B-4471-AF0B-787756D7810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4365625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Picture 21" descr="button59">
            <a:extLst>
              <a:ext uri="{FF2B5EF4-FFF2-40B4-BE49-F238E27FC236}">
                <a16:creationId xmlns:a16="http://schemas.microsoft.com/office/drawing/2014/main" id="{1E0991CE-74A4-462F-8D27-42AED874447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551656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5" name="AutoShape 23">
            <a:hlinkClick r:id="rId10" action="ppaction://hlinksldjump" highlightClick="1"/>
            <a:extLst>
              <a:ext uri="{FF2B5EF4-FFF2-40B4-BE49-F238E27FC236}">
                <a16:creationId xmlns:a16="http://schemas.microsoft.com/office/drawing/2014/main" id="{8614E59D-F404-4EE4-BC57-0E3839198D8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5760244" y="2817019"/>
            <a:ext cx="4824412" cy="863600"/>
          </a:xfrm>
          <a:prstGeom prst="actionButtonBlank">
            <a:avLst/>
          </a:prstGeom>
          <a:gradFill rotWithShape="1">
            <a:gsLst>
              <a:gs pos="0">
                <a:srgbClr val="76475E"/>
              </a:gs>
              <a:gs pos="50000">
                <a:srgbClr val="FF99CC"/>
              </a:gs>
              <a:gs pos="100000">
                <a:srgbClr val="76475E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116" name="WordArt 24">
            <a:hlinkClick r:id="rId10" action="ppaction://hlinksldjump"/>
            <a:extLst>
              <a:ext uri="{FF2B5EF4-FFF2-40B4-BE49-F238E27FC236}">
                <a16:creationId xmlns:a16="http://schemas.microsoft.com/office/drawing/2014/main" id="{07D4B85F-0C24-4199-B6C8-94CA47811C2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 rot="5400000">
            <a:off x="6280150" y="3017838"/>
            <a:ext cx="3743325" cy="390525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Comic Sans MS" panose="030F0702030302020204" pitchFamily="66" charset="0"/>
              </a:rPr>
              <a:t>СУПЕРИГРА</a:t>
            </a:r>
          </a:p>
        </p:txBody>
      </p:sp>
      <p:pic>
        <p:nvPicPr>
          <p:cNvPr id="4117" name="Picture 27" descr="j0432675">
            <a:hlinkClick r:id="rId11" action="ppaction://hlinksldjump"/>
            <a:extLst>
              <a:ext uri="{FF2B5EF4-FFF2-40B4-BE49-F238E27FC236}">
                <a16:creationId xmlns:a16="http://schemas.microsoft.com/office/drawing/2014/main" id="{19068E96-62B2-4FE0-A673-5CD510887D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8" descr="j0397838">
            <a:extLst>
              <a:ext uri="{FF2B5EF4-FFF2-40B4-BE49-F238E27FC236}">
                <a16:creationId xmlns:a16="http://schemas.microsoft.com/office/drawing/2014/main" id="{A94E3EFC-FD6C-4846-9502-7BE87E70A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WordArt 10">
            <a:extLst>
              <a:ext uri="{FF2B5EF4-FFF2-40B4-BE49-F238E27FC236}">
                <a16:creationId xmlns:a16="http://schemas.microsoft.com/office/drawing/2014/main" id="{8BDD5236-D3B5-4172-AACC-F91B7F99167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11188" y="549275"/>
            <a:ext cx="7777162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вопросы для 1-го отборочного тура:</a:t>
            </a:r>
          </a:p>
        </p:txBody>
      </p:sp>
      <p:pic>
        <p:nvPicPr>
          <p:cNvPr id="44043" name="Picture 11" descr="j0432535">
            <a:hlinkClick r:id="rId4" action="ppaction://hlinksldjump"/>
            <a:extLst>
              <a:ext uri="{FF2B5EF4-FFF2-40B4-BE49-F238E27FC236}">
                <a16:creationId xmlns:a16="http://schemas.microsoft.com/office/drawing/2014/main" id="{0432E27F-551E-46A1-A6C9-4C47F9BC52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2565400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6" name="Picture 14" descr="j0432535">
            <a:hlinkClick r:id="rId6" action="ppaction://hlinksldjump"/>
            <a:extLst>
              <a:ext uri="{FF2B5EF4-FFF2-40B4-BE49-F238E27FC236}">
                <a16:creationId xmlns:a16="http://schemas.microsoft.com/office/drawing/2014/main" id="{DCFC7FE4-B8B8-4E27-9CEB-38D7F8DBA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2565400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7" name="Picture 15" descr="j0432535">
            <a:hlinkClick r:id="rId7" action="ppaction://hlinksldjump"/>
            <a:extLst>
              <a:ext uri="{FF2B5EF4-FFF2-40B4-BE49-F238E27FC236}">
                <a16:creationId xmlns:a16="http://schemas.microsoft.com/office/drawing/2014/main" id="{465B16CF-9B1F-44C6-B6F9-243DAFCD7D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2636838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19" descr="j0432675">
            <a:hlinkClick r:id="rId8" action="ppaction://hlinksldjump"/>
            <a:extLst>
              <a:ext uri="{FF2B5EF4-FFF2-40B4-BE49-F238E27FC236}">
                <a16:creationId xmlns:a16="http://schemas.microsoft.com/office/drawing/2014/main" id="{917077E3-D1B0-42DF-AD89-983521AF5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404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40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40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40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40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4" descr="j0397838">
            <a:extLst>
              <a:ext uri="{FF2B5EF4-FFF2-40B4-BE49-F238E27FC236}">
                <a16:creationId xmlns:a16="http://schemas.microsoft.com/office/drawing/2014/main" id="{190C78E3-FCF3-40EA-9E93-6E5DD19A98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Text Box 4">
            <a:extLst>
              <a:ext uri="{FF2B5EF4-FFF2-40B4-BE49-F238E27FC236}">
                <a16:creationId xmlns:a16="http://schemas.microsoft.com/office/drawing/2014/main" id="{72D80DAB-E0CD-4B27-A484-DD794569AE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1773238"/>
            <a:ext cx="460851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3333CC"/>
                </a:solidFill>
              </a:rPr>
              <a:t>От гармони он родился,</a:t>
            </a:r>
            <a:br>
              <a:rPr lang="ru-RU" altLang="ru-RU" sz="2800" b="1">
                <a:solidFill>
                  <a:srgbClr val="3333CC"/>
                </a:solidFill>
              </a:rPr>
            </a:br>
            <a:r>
              <a:rPr lang="ru-RU" altLang="ru-RU" sz="2800" b="1">
                <a:solidFill>
                  <a:srgbClr val="3333CC"/>
                </a:solidFill>
              </a:rPr>
              <a:t>С пианино подружился.</a:t>
            </a:r>
            <a:br>
              <a:rPr lang="ru-RU" altLang="ru-RU" sz="2800" b="1">
                <a:solidFill>
                  <a:srgbClr val="3333CC"/>
                </a:solidFill>
              </a:rPr>
            </a:br>
            <a:r>
              <a:rPr lang="ru-RU" altLang="ru-RU" sz="2800" b="1">
                <a:solidFill>
                  <a:srgbClr val="3333CC"/>
                </a:solidFill>
              </a:rPr>
              <a:t>Он и на баян похож.</a:t>
            </a:r>
            <a:br>
              <a:rPr lang="ru-RU" altLang="ru-RU" sz="2800" b="1">
                <a:solidFill>
                  <a:srgbClr val="3333CC"/>
                </a:solidFill>
              </a:rPr>
            </a:br>
            <a:r>
              <a:rPr lang="ru-RU" altLang="ru-RU" sz="2800" b="1">
                <a:solidFill>
                  <a:srgbClr val="3333CC"/>
                </a:solidFill>
              </a:rPr>
              <a:t>Как его ты назовёшь?</a:t>
            </a:r>
            <a:r>
              <a:rPr lang="ru-RU" altLang="ru-RU" sz="2800" b="1">
                <a:solidFill>
                  <a:srgbClr val="FF3399"/>
                </a:solidFill>
              </a:rPr>
              <a:t> </a:t>
            </a:r>
          </a:p>
        </p:txBody>
      </p:sp>
      <p:pic>
        <p:nvPicPr>
          <p:cNvPr id="6148" name="Picture 8" descr="red_bojan">
            <a:extLst>
              <a:ext uri="{FF2B5EF4-FFF2-40B4-BE49-F238E27FC236}">
                <a16:creationId xmlns:a16="http://schemas.microsoft.com/office/drawing/2014/main" id="{8AA0E3FB-4F96-4C57-9F5E-0A0E423835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4"/>
              </a:clrFrom>
              <a:clrTo>
                <a:srgbClr val="FFFFF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3500438"/>
            <a:ext cx="2808287" cy="254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 useBgFill="1">
        <p:nvSpPr>
          <p:cNvPr id="6149" name="Rectangle 10">
            <a:extLst>
              <a:ext uri="{FF2B5EF4-FFF2-40B4-BE49-F238E27FC236}">
                <a16:creationId xmlns:a16="http://schemas.microsoft.com/office/drawing/2014/main" id="{30F735FE-A183-4042-91C4-3F9518D7E1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00" y="5949950"/>
            <a:ext cx="431800" cy="3587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150" name="WordArt 11">
            <a:extLst>
              <a:ext uri="{FF2B5EF4-FFF2-40B4-BE49-F238E27FC236}">
                <a16:creationId xmlns:a16="http://schemas.microsoft.com/office/drawing/2014/main" id="{9CCEFA60-16E1-403A-A3B4-CE9356C5360D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549275"/>
            <a:ext cx="8135938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О каком музыкальном инструменте</a:t>
            </a:r>
          </a:p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 идёт речь?</a:t>
            </a:r>
          </a:p>
        </p:txBody>
      </p:sp>
      <p:pic>
        <p:nvPicPr>
          <p:cNvPr id="6151" name="Picture 13" descr="j0432675">
            <a:hlinkClick r:id="rId6" action="ppaction://hlinksldjump"/>
            <a:extLst>
              <a:ext uri="{FF2B5EF4-FFF2-40B4-BE49-F238E27FC236}">
                <a16:creationId xmlns:a16="http://schemas.microsoft.com/office/drawing/2014/main" id="{6D07D5DD-D4E0-457E-B015-C66E2AA24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WordArt 15">
            <a:extLst>
              <a:ext uri="{FF2B5EF4-FFF2-40B4-BE49-F238E27FC236}">
                <a16:creationId xmlns:a16="http://schemas.microsoft.com/office/drawing/2014/main" id="{9DB07D55-64B4-4134-BD6B-80309333E372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32138" y="5876925"/>
            <a:ext cx="2665412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аккордеон</a:t>
            </a:r>
          </a:p>
        </p:txBody>
      </p:sp>
      <p:sp>
        <p:nvSpPr>
          <p:cNvPr id="45065" name="AutoShape 9">
            <a:extLst>
              <a:ext uri="{FF2B5EF4-FFF2-40B4-BE49-F238E27FC236}">
                <a16:creationId xmlns:a16="http://schemas.microsoft.com/office/drawing/2014/main" id="{B4EB2BF2-E399-4826-B41F-8B89BA66A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3644900"/>
            <a:ext cx="5256213" cy="2590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50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5"/>
                  </p:tgtEl>
                </p:cond>
              </p:nextCondLst>
            </p:seq>
          </p:childTnLst>
        </p:cTn>
      </p:par>
    </p:tnLst>
    <p:bldLst>
      <p:bldP spid="45060" grpId="0"/>
      <p:bldP spid="450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3" descr="j0397838">
            <a:extLst>
              <a:ext uri="{FF2B5EF4-FFF2-40B4-BE49-F238E27FC236}">
                <a16:creationId xmlns:a16="http://schemas.microsoft.com/office/drawing/2014/main" id="{27472AE0-4B27-4F9C-8EF1-D05798784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Text Box 4">
            <a:extLst>
              <a:ext uri="{FF2B5EF4-FFF2-40B4-BE49-F238E27FC236}">
                <a16:creationId xmlns:a16="http://schemas.microsoft.com/office/drawing/2014/main" id="{EAEF93AC-7F35-4762-970C-FEF8E0600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5513" y="1628775"/>
            <a:ext cx="53990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3333CC"/>
                </a:solidFill>
              </a:rPr>
              <a:t>Деревянные подружки</a:t>
            </a:r>
            <a:br>
              <a:rPr lang="ru-RU" altLang="ru-RU" sz="2800" b="1">
                <a:solidFill>
                  <a:srgbClr val="3333CC"/>
                </a:solidFill>
              </a:rPr>
            </a:br>
            <a:r>
              <a:rPr lang="ru-RU" altLang="ru-RU" sz="2800" b="1">
                <a:solidFill>
                  <a:srgbClr val="3333CC"/>
                </a:solidFill>
              </a:rPr>
              <a:t>Пляшут на его макушке,</a:t>
            </a:r>
            <a:br>
              <a:rPr lang="ru-RU" altLang="ru-RU" sz="2800" b="1">
                <a:solidFill>
                  <a:srgbClr val="3333CC"/>
                </a:solidFill>
              </a:rPr>
            </a:br>
            <a:r>
              <a:rPr lang="ru-RU" altLang="ru-RU" sz="2800" b="1">
                <a:solidFill>
                  <a:srgbClr val="3333CC"/>
                </a:solidFill>
              </a:rPr>
              <a:t>Бьют его, а он гремит —</a:t>
            </a:r>
            <a:br>
              <a:rPr lang="ru-RU" altLang="ru-RU" sz="2800" b="1">
                <a:solidFill>
                  <a:srgbClr val="3333CC"/>
                </a:solidFill>
              </a:rPr>
            </a:br>
            <a:r>
              <a:rPr lang="ru-RU" altLang="ru-RU" sz="2800" b="1">
                <a:solidFill>
                  <a:srgbClr val="3333CC"/>
                </a:solidFill>
              </a:rPr>
              <a:t>В ногу всем шагать велит.</a:t>
            </a:r>
            <a:r>
              <a:rPr lang="ru-RU" altLang="ru-RU" sz="2800"/>
              <a:t> </a:t>
            </a:r>
            <a:r>
              <a:rPr lang="ru-RU" altLang="ru-RU" sz="2800" b="1"/>
              <a:t> </a:t>
            </a:r>
          </a:p>
        </p:txBody>
      </p:sp>
      <p:pic>
        <p:nvPicPr>
          <p:cNvPr id="7172" name="Picture 9" descr="61001_">
            <a:extLst>
              <a:ext uri="{FF2B5EF4-FFF2-40B4-BE49-F238E27FC236}">
                <a16:creationId xmlns:a16="http://schemas.microsoft.com/office/drawing/2014/main" id="{86EFD0FC-A3D9-46F8-9550-DA33F4ADD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3573463"/>
            <a:ext cx="2320925" cy="257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2" descr="j0432675">
            <a:hlinkClick r:id="rId6" action="ppaction://hlinksldjump"/>
            <a:extLst>
              <a:ext uri="{FF2B5EF4-FFF2-40B4-BE49-F238E27FC236}">
                <a16:creationId xmlns:a16="http://schemas.microsoft.com/office/drawing/2014/main" id="{55C10A9E-A7E3-4147-914A-36DBC5229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WordArt 14">
            <a:extLst>
              <a:ext uri="{FF2B5EF4-FFF2-40B4-BE49-F238E27FC236}">
                <a16:creationId xmlns:a16="http://schemas.microsoft.com/office/drawing/2014/main" id="{0732974D-F241-4B0C-A8B7-80052374C24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549275"/>
            <a:ext cx="8135938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О каком музыкальном инструменте</a:t>
            </a:r>
          </a:p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 идёт речь?</a:t>
            </a:r>
          </a:p>
        </p:txBody>
      </p:sp>
      <p:sp>
        <p:nvSpPr>
          <p:cNvPr id="7175" name="WordArt 15">
            <a:extLst>
              <a:ext uri="{FF2B5EF4-FFF2-40B4-BE49-F238E27FC236}">
                <a16:creationId xmlns:a16="http://schemas.microsoft.com/office/drawing/2014/main" id="{5214A8F5-7DA2-4E1F-95CE-F83498E62DE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32138" y="5805488"/>
            <a:ext cx="2665412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барабан</a:t>
            </a:r>
          </a:p>
        </p:txBody>
      </p:sp>
      <p:sp>
        <p:nvSpPr>
          <p:cNvPr id="53258" name="AutoShape 10">
            <a:extLst>
              <a:ext uri="{FF2B5EF4-FFF2-40B4-BE49-F238E27FC236}">
                <a16:creationId xmlns:a16="http://schemas.microsoft.com/office/drawing/2014/main" id="{C7557F73-B62F-42F0-9D8B-D2BB69FC8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3573463"/>
            <a:ext cx="5256212" cy="2590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32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8"/>
                  </p:tgtEl>
                </p:cond>
              </p:nextCondLst>
            </p:seq>
          </p:childTnLst>
        </p:cTn>
      </p:par>
    </p:tnLst>
    <p:bldLst>
      <p:bldP spid="53252" grpId="0"/>
      <p:bldP spid="532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j0397838">
            <a:extLst>
              <a:ext uri="{FF2B5EF4-FFF2-40B4-BE49-F238E27FC236}">
                <a16:creationId xmlns:a16="http://schemas.microsoft.com/office/drawing/2014/main" id="{64A48AF0-F339-426D-ACBD-33EABE57D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 Box 4">
            <a:extLst>
              <a:ext uri="{FF2B5EF4-FFF2-40B4-BE49-F238E27FC236}">
                <a16:creationId xmlns:a16="http://schemas.microsoft.com/office/drawing/2014/main" id="{CA5A9647-BDA4-41DD-B4DC-DBA6B271C6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1773238"/>
            <a:ext cx="56880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>
                <a:solidFill>
                  <a:srgbClr val="3333CC"/>
                </a:solidFill>
              </a:rPr>
              <a:t>Приложил к губам я трубку – </a:t>
            </a:r>
            <a:br>
              <a:rPr lang="ru-RU" altLang="ru-RU" sz="2800" b="1">
                <a:solidFill>
                  <a:srgbClr val="3333CC"/>
                </a:solidFill>
              </a:rPr>
            </a:br>
            <a:r>
              <a:rPr lang="ru-RU" altLang="ru-RU" sz="2800" b="1">
                <a:solidFill>
                  <a:srgbClr val="3333CC"/>
                </a:solidFill>
              </a:rPr>
              <a:t>Полилась по лесу трель, </a:t>
            </a:r>
            <a:br>
              <a:rPr lang="ru-RU" altLang="ru-RU" sz="2800" b="1">
                <a:solidFill>
                  <a:srgbClr val="3333CC"/>
                </a:solidFill>
              </a:rPr>
            </a:br>
            <a:r>
              <a:rPr lang="ru-RU" altLang="ru-RU" sz="2800" b="1">
                <a:solidFill>
                  <a:srgbClr val="3333CC"/>
                </a:solidFill>
              </a:rPr>
              <a:t>Инструмент тот очень хрупкий </a:t>
            </a:r>
            <a:br>
              <a:rPr lang="ru-RU" altLang="ru-RU" sz="2800" b="1">
                <a:solidFill>
                  <a:srgbClr val="3333CC"/>
                </a:solidFill>
              </a:rPr>
            </a:br>
            <a:r>
              <a:rPr lang="ru-RU" altLang="ru-RU" sz="2800" b="1">
                <a:solidFill>
                  <a:srgbClr val="3333CC"/>
                </a:solidFill>
              </a:rPr>
              <a:t>Называется</a:t>
            </a:r>
            <a:r>
              <a:rPr lang="ru-RU" altLang="ru-RU" sz="2800">
                <a:solidFill>
                  <a:srgbClr val="3333CC"/>
                </a:solidFill>
              </a:rPr>
              <a:t> </a:t>
            </a:r>
            <a:r>
              <a:rPr lang="ru-RU" altLang="ru-RU" sz="2800" b="1">
                <a:solidFill>
                  <a:srgbClr val="3333CC"/>
                </a:solidFill>
              </a:rPr>
              <a:t> …</a:t>
            </a:r>
          </a:p>
        </p:txBody>
      </p:sp>
      <p:pic>
        <p:nvPicPr>
          <p:cNvPr id="8196" name="Picture 7" descr="svirel1">
            <a:extLst>
              <a:ext uri="{FF2B5EF4-FFF2-40B4-BE49-F238E27FC236}">
                <a16:creationId xmlns:a16="http://schemas.microsoft.com/office/drawing/2014/main" id="{6AE00F24-15C2-4E2B-A623-64B2697215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247123">
            <a:off x="3605213" y="3098800"/>
            <a:ext cx="1933575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10" descr="j0432675">
            <a:hlinkClick r:id="rId6" action="ppaction://hlinksldjump"/>
            <a:extLst>
              <a:ext uri="{FF2B5EF4-FFF2-40B4-BE49-F238E27FC236}">
                <a16:creationId xmlns:a16="http://schemas.microsoft.com/office/drawing/2014/main" id="{F12EA8E0-2A60-4679-8649-BA57A592E2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WordArt 12">
            <a:extLst>
              <a:ext uri="{FF2B5EF4-FFF2-40B4-BE49-F238E27FC236}">
                <a16:creationId xmlns:a16="http://schemas.microsoft.com/office/drawing/2014/main" id="{EC70B8CD-C1C7-4912-BAD0-6D299FE4FB4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8135938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О каком музыкальном инструменте</a:t>
            </a:r>
          </a:p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 идёт речь?</a:t>
            </a:r>
          </a:p>
        </p:txBody>
      </p:sp>
      <p:sp>
        <p:nvSpPr>
          <p:cNvPr id="8199" name="WordArt 13">
            <a:extLst>
              <a:ext uri="{FF2B5EF4-FFF2-40B4-BE49-F238E27FC236}">
                <a16:creationId xmlns:a16="http://schemas.microsoft.com/office/drawing/2014/main" id="{1F024BC5-777B-4E16-A3C5-C1FCB66F0248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132138" y="5876925"/>
            <a:ext cx="2665412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свирель</a:t>
            </a:r>
          </a:p>
        </p:txBody>
      </p:sp>
      <p:sp>
        <p:nvSpPr>
          <p:cNvPr id="54280" name="AutoShape 8">
            <a:extLst>
              <a:ext uri="{FF2B5EF4-FFF2-40B4-BE49-F238E27FC236}">
                <a16:creationId xmlns:a16="http://schemas.microsoft.com/office/drawing/2014/main" id="{20E33634-0A2D-4D4D-ABF9-07C67BB88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613" y="3644900"/>
            <a:ext cx="5256212" cy="2590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4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80"/>
                  </p:tgtEl>
                </p:cond>
              </p:nextCondLst>
            </p:seq>
          </p:childTnLst>
        </p:cTn>
      </p:par>
    </p:tnLst>
    <p:bldLst>
      <p:bldP spid="54276" grpId="0"/>
      <p:bldP spid="542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j0397838">
            <a:extLst>
              <a:ext uri="{FF2B5EF4-FFF2-40B4-BE49-F238E27FC236}">
                <a16:creationId xmlns:a16="http://schemas.microsoft.com/office/drawing/2014/main" id="{12C104A5-B995-4C18-BF84-F67B51E028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WordArt 2">
            <a:extLst>
              <a:ext uri="{FF2B5EF4-FFF2-40B4-BE49-F238E27FC236}">
                <a16:creationId xmlns:a16="http://schemas.microsoft.com/office/drawing/2014/main" id="{3187F182-107A-4F1B-9993-DD16AE038DD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611188" y="549275"/>
            <a:ext cx="7777162" cy="1150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вопросы для 2-го отборочного тура:</a:t>
            </a:r>
          </a:p>
        </p:txBody>
      </p:sp>
      <p:pic>
        <p:nvPicPr>
          <p:cNvPr id="55299" name="Picture 3" descr="j0432535">
            <a:hlinkClick r:id="rId4" action="ppaction://hlinksldjump"/>
            <a:extLst>
              <a:ext uri="{FF2B5EF4-FFF2-40B4-BE49-F238E27FC236}">
                <a16:creationId xmlns:a16="http://schemas.microsoft.com/office/drawing/2014/main" id="{62BDA19E-F99D-40B7-9450-9B61EDE506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2565400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4" descr="j0432535">
            <a:hlinkClick r:id="rId6" action="ppaction://hlinksldjump"/>
            <a:extLst>
              <a:ext uri="{FF2B5EF4-FFF2-40B4-BE49-F238E27FC236}">
                <a16:creationId xmlns:a16="http://schemas.microsoft.com/office/drawing/2014/main" id="{C440A8F3-740F-4E74-9687-594E6C957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475" y="2565400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 descr="j0432535">
            <a:hlinkClick r:id="rId7" action="ppaction://hlinksldjump"/>
            <a:extLst>
              <a:ext uri="{FF2B5EF4-FFF2-40B4-BE49-F238E27FC236}">
                <a16:creationId xmlns:a16="http://schemas.microsoft.com/office/drawing/2014/main" id="{561F7D94-36FC-417C-814D-7CD93065D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2636838"/>
            <a:ext cx="20161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8" descr="j0432675">
            <a:hlinkClick r:id="rId8" action="ppaction://hlinksldjump"/>
            <a:extLst>
              <a:ext uri="{FF2B5EF4-FFF2-40B4-BE49-F238E27FC236}">
                <a16:creationId xmlns:a16="http://schemas.microsoft.com/office/drawing/2014/main" id="{9CEC4AF4-4F3A-425A-B4E5-8CD509BD3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5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52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29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5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530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5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530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7" descr="j0397838">
            <a:extLst>
              <a:ext uri="{FF2B5EF4-FFF2-40B4-BE49-F238E27FC236}">
                <a16:creationId xmlns:a16="http://schemas.microsoft.com/office/drawing/2014/main" id="{FC7F4E5F-ED08-4CE7-8442-BC8672118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WordArt 3">
            <a:extLst>
              <a:ext uri="{FF2B5EF4-FFF2-40B4-BE49-F238E27FC236}">
                <a16:creationId xmlns:a16="http://schemas.microsoft.com/office/drawing/2014/main" id="{0A77BE2B-DB1E-4373-B395-8F44DBD4420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84963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На каком музыкальном инструменте</a:t>
            </a:r>
          </a:p>
          <a:p>
            <a:pPr algn="ctr"/>
            <a:r>
              <a:rPr lang="ru-RU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 играл волк в мультфильме  "Ну, погоди!"?</a:t>
            </a:r>
          </a:p>
        </p:txBody>
      </p:sp>
      <p:pic>
        <p:nvPicPr>
          <p:cNvPr id="10244" name="Picture 6" descr="волк">
            <a:extLst>
              <a:ext uri="{FF2B5EF4-FFF2-40B4-BE49-F238E27FC236}">
                <a16:creationId xmlns:a16="http://schemas.microsoft.com/office/drawing/2014/main" id="{62B021F3-FA4B-4AF1-B9EF-FC116B96B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213" y="2565400"/>
            <a:ext cx="4178300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3" descr="j0432675">
            <a:hlinkClick r:id="rId6" action="ppaction://hlinksldjump"/>
            <a:extLst>
              <a:ext uri="{FF2B5EF4-FFF2-40B4-BE49-F238E27FC236}">
                <a16:creationId xmlns:a16="http://schemas.microsoft.com/office/drawing/2014/main" id="{16B06C0B-C494-4562-9953-B1302C2930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7838" y="5811838"/>
            <a:ext cx="1046162" cy="104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WordArt 16">
            <a:extLst>
              <a:ext uri="{FF2B5EF4-FFF2-40B4-BE49-F238E27FC236}">
                <a16:creationId xmlns:a16="http://schemas.microsoft.com/office/drawing/2014/main" id="{36B0D0A3-C715-482C-80C7-ACC5A1734751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851275" y="5589588"/>
            <a:ext cx="2233613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9525">
                  <a:solidFill>
                    <a:schemeClr val="bg2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гитара</a:t>
            </a:r>
          </a:p>
        </p:txBody>
      </p:sp>
      <p:sp>
        <p:nvSpPr>
          <p:cNvPr id="56338" name="AutoShape 18">
            <a:extLst>
              <a:ext uri="{FF2B5EF4-FFF2-40B4-BE49-F238E27FC236}">
                <a16:creationId xmlns:a16="http://schemas.microsoft.com/office/drawing/2014/main" id="{1A131A66-53F2-4B48-A3AD-D3C693ABE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2205038"/>
            <a:ext cx="4321175" cy="38163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5E76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pic>
        <p:nvPicPr>
          <p:cNvPr id="10248" name="Picture 8" descr="post-41149-1206700899">
            <a:extLst>
              <a:ext uri="{FF2B5EF4-FFF2-40B4-BE49-F238E27FC236}">
                <a16:creationId xmlns:a16="http://schemas.microsoft.com/office/drawing/2014/main" id="{DC069A42-850F-46FA-8D77-C63425CF6D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80975" y="2384425"/>
            <a:ext cx="4176713" cy="417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338"/>
                  </p:tgtEl>
                </p:cond>
              </p:nextCondLst>
            </p:seq>
          </p:childTnLst>
        </p:cTn>
      </p:par>
    </p:tnLst>
    <p:bldLst>
      <p:bldP spid="56338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1475</TotalTime>
  <Words>468</Words>
  <Application>Microsoft Office PowerPoint</Application>
  <PresentationFormat>Экран (4:3)</PresentationFormat>
  <Paragraphs>154</Paragraphs>
  <Slides>22</Slides>
  <Notes>0</Notes>
  <HiddenSlides>0</HiddenSlides>
  <MMClips>56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Comic Sans MS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WareZ Provider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www.PHILka.RU</dc:creator>
  <cp:lastModifiedBy>vladimir.marin@dnevnik.ru</cp:lastModifiedBy>
  <cp:revision>92</cp:revision>
  <dcterms:created xsi:type="dcterms:W3CDTF">2008-08-24T20:09:40Z</dcterms:created>
  <dcterms:modified xsi:type="dcterms:W3CDTF">2019-12-05T18:45:22Z</dcterms:modified>
</cp:coreProperties>
</file>