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9" r:id="rId5"/>
    <p:sldId id="265" r:id="rId6"/>
    <p:sldId id="258" r:id="rId7"/>
    <p:sldId id="261" r:id="rId8"/>
    <p:sldId id="260" r:id="rId9"/>
    <p:sldId id="259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779F"/>
    <a:srgbClr val="F9BF75"/>
    <a:srgbClr val="FF887A"/>
    <a:srgbClr val="F4E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55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F4E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C1427-43EE-43ED-BE50-CF60D13501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0134" y="1046163"/>
            <a:ext cx="7575966" cy="2387600"/>
          </a:xfrm>
        </p:spPr>
        <p:txBody>
          <a:bodyPr anchor="b">
            <a:normAutofit/>
          </a:bodyPr>
          <a:lstStyle>
            <a:lvl1pPr algn="ctr">
              <a:defRPr sz="6600"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BFEB07-A63D-4D7B-935A-904D8A3B52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32604" y="4169569"/>
            <a:ext cx="7575966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ABBC33-13D4-47F5-802C-7F7320677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FE972A-4C06-4479-81BF-51C0B3005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61D3AD-EFD5-4BCD-BAF6-9939495A4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1DCE3F2-F830-4C23-ADD5-662F32D6CB2B}"/>
              </a:ext>
            </a:extLst>
          </p:cNvPr>
          <p:cNvSpPr/>
          <p:nvPr userDrawn="1"/>
        </p:nvSpPr>
        <p:spPr>
          <a:xfrm>
            <a:off x="-610896" y="954088"/>
            <a:ext cx="5011030" cy="51435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04550D01-37FE-441A-87D4-D518784BBFD8}"/>
              </a:ext>
            </a:extLst>
          </p:cNvPr>
          <p:cNvSpPr/>
          <p:nvPr userDrawn="1"/>
        </p:nvSpPr>
        <p:spPr>
          <a:xfrm>
            <a:off x="-521348" y="-521348"/>
            <a:ext cx="1042696" cy="10426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3205E39-F76C-4724-A40E-3A1FCDF895D5}"/>
              </a:ext>
            </a:extLst>
          </p:cNvPr>
          <p:cNvSpPr/>
          <p:nvPr userDrawn="1"/>
        </p:nvSpPr>
        <p:spPr>
          <a:xfrm>
            <a:off x="11803586" y="2051050"/>
            <a:ext cx="1974850" cy="1974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8560973-55A7-4164-90D6-9B84243EC90C}"/>
              </a:ext>
            </a:extLst>
          </p:cNvPr>
          <p:cNvSpPr/>
          <p:nvPr userDrawn="1"/>
        </p:nvSpPr>
        <p:spPr>
          <a:xfrm>
            <a:off x="-305448" y="4861216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38349694-22A7-48DF-9C54-45A14B96C43E}"/>
              </a:ext>
            </a:extLst>
          </p:cNvPr>
          <p:cNvSpPr/>
          <p:nvPr userDrawn="1"/>
        </p:nvSpPr>
        <p:spPr>
          <a:xfrm>
            <a:off x="4723752" y="6458889"/>
            <a:ext cx="826148" cy="826148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D9D1D2E9-768C-42A7-A023-09323FF2BED3}"/>
              </a:ext>
            </a:extLst>
          </p:cNvPr>
          <p:cNvSpPr/>
          <p:nvPr userDrawn="1"/>
        </p:nvSpPr>
        <p:spPr>
          <a:xfrm>
            <a:off x="5682926" y="6444926"/>
            <a:ext cx="826148" cy="826148"/>
          </a:xfrm>
          <a:prstGeom prst="ellipse">
            <a:avLst/>
          </a:prstGeom>
          <a:solidFill>
            <a:srgbClr val="FF8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EF6D256-07C7-4329-B6E1-D15C3EC9B325}"/>
              </a:ext>
            </a:extLst>
          </p:cNvPr>
          <p:cNvSpPr/>
          <p:nvPr userDrawn="1"/>
        </p:nvSpPr>
        <p:spPr>
          <a:xfrm>
            <a:off x="6642100" y="6444926"/>
            <a:ext cx="826148" cy="826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8FE16EAC-09A0-42D3-9600-6293BFF52F5F}"/>
              </a:ext>
            </a:extLst>
          </p:cNvPr>
          <p:cNvSpPr/>
          <p:nvPr userDrawn="1"/>
        </p:nvSpPr>
        <p:spPr>
          <a:xfrm>
            <a:off x="3987060" y="3015926"/>
            <a:ext cx="826148" cy="826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15CBA1E4-1573-44EA-8969-D03EAA68E5B4}"/>
              </a:ext>
            </a:extLst>
          </p:cNvPr>
          <p:cNvSpPr/>
          <p:nvPr userDrawn="1"/>
        </p:nvSpPr>
        <p:spPr>
          <a:xfrm>
            <a:off x="10760890" y="123177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1F6FC629-D18E-4CB9-8EF9-DB780302E67D}"/>
              </a:ext>
            </a:extLst>
          </p:cNvPr>
          <p:cNvSpPr/>
          <p:nvPr userDrawn="1"/>
        </p:nvSpPr>
        <p:spPr>
          <a:xfrm>
            <a:off x="4593512" y="-1537283"/>
            <a:ext cx="6417388" cy="6417388"/>
          </a:xfrm>
          <a:prstGeom prst="ellipse">
            <a:avLst/>
          </a:prstGeom>
          <a:noFill/>
          <a:ln>
            <a:solidFill>
              <a:schemeClr val="accent3">
                <a:alpha val="5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C632240E-001E-4F6D-A1C3-CA4F061E26B8}"/>
              </a:ext>
            </a:extLst>
          </p:cNvPr>
          <p:cNvSpPr/>
          <p:nvPr userDrawn="1"/>
        </p:nvSpPr>
        <p:spPr>
          <a:xfrm>
            <a:off x="5532939" y="3332162"/>
            <a:ext cx="6064110" cy="6064110"/>
          </a:xfrm>
          <a:prstGeom prst="ellipse">
            <a:avLst/>
          </a:prstGeom>
          <a:noFill/>
          <a:ln>
            <a:solidFill>
              <a:schemeClr val="accent2">
                <a:alpha val="5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F9C98EA7-A050-4121-8572-673BCFB35457}"/>
              </a:ext>
            </a:extLst>
          </p:cNvPr>
          <p:cNvSpPr/>
          <p:nvPr userDrawn="1"/>
        </p:nvSpPr>
        <p:spPr>
          <a:xfrm>
            <a:off x="4723752" y="-2125323"/>
            <a:ext cx="2502640" cy="2502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36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7ACBB82-EA11-4454-826C-FC7BC2B83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38D586-BBBA-40D4-9389-338EB8E8E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384E96-4ED3-4D8F-895B-F8D9BAF2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21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5B5B1-3264-43AD-A8F6-F198C4298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47BC43-98B1-4256-951A-FEDD231C3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C4375B-3B74-4F6D-B22F-495E825A7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9F9369-CF18-4B83-9CAA-5142A5AB1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2EF962-9D69-4B68-8427-88C7A475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F9846F-83C0-40A8-9AE3-5C9AA683A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94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401A3-57F7-48FA-BF55-3CA4E3702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9BADF23-7770-4B0C-98A1-EFE8D2340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71D014-9FE5-4094-8833-69FAAC504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B3DDCA-EF19-4151-88F5-6C9258F60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CA0CBD-3DED-46B6-BFE1-B88D58AD2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2721B7-30EF-4254-B932-CC80420E8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77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B27CB-688C-409F-930C-F4EF96658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EBCBE4-64CF-4EBA-8996-E704174F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D5E669-FA7A-4C00-8D3D-97F49CAB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9EBB5A-D6DE-49C4-9FB5-34D55FBA0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CA224B-FC3E-4F24-BFA0-94A072C5F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6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FB392FC-35F7-40C8-A5D8-E1606CA85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C62C8F-7D79-4E08-BD66-D6A389F35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7621C6-A4A0-440D-AB25-9838576E4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F0E52C-4219-430D-92D4-C35BB979B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8F3CB5-4420-4FE1-9A19-00A5F5A3C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3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0AF54-CB49-4419-914F-7F6092CCF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7BD07-BAA6-4A63-89C7-0479FABF3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accent4"/>
                </a:solidFill>
              </a:defRPr>
            </a:lvl3pPr>
            <a:lvl4pPr>
              <a:defRPr>
                <a:solidFill>
                  <a:schemeClr val="accent4"/>
                </a:solidFill>
              </a:defRPr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54BCA-093E-471E-8942-104171B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76E318-C272-49D1-8AEB-6EEB9EFAF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B456E4-5366-4A6B-A747-CAFB1D4D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3A3CDAC9-9D60-48B9-A8EC-A9A5625147E8}"/>
              </a:ext>
            </a:extLst>
          </p:cNvPr>
          <p:cNvSpPr/>
          <p:nvPr userDrawn="1"/>
        </p:nvSpPr>
        <p:spPr>
          <a:xfrm>
            <a:off x="-521348" y="-521348"/>
            <a:ext cx="1042696" cy="10426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D5FDD172-A0D3-47D0-9661-83B7EFB922ED}"/>
              </a:ext>
            </a:extLst>
          </p:cNvPr>
          <p:cNvSpPr/>
          <p:nvPr userDrawn="1"/>
        </p:nvSpPr>
        <p:spPr>
          <a:xfrm>
            <a:off x="11803586" y="2051050"/>
            <a:ext cx="1974850" cy="1974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3AFDC9E4-FF48-46EB-9D27-0C8CCA691EBC}"/>
              </a:ext>
            </a:extLst>
          </p:cNvPr>
          <p:cNvSpPr/>
          <p:nvPr userDrawn="1"/>
        </p:nvSpPr>
        <p:spPr>
          <a:xfrm>
            <a:off x="-305448" y="4861216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C92FAB47-E810-4EEC-B2E8-0061E02049E4}"/>
              </a:ext>
            </a:extLst>
          </p:cNvPr>
          <p:cNvSpPr/>
          <p:nvPr userDrawn="1"/>
        </p:nvSpPr>
        <p:spPr>
          <a:xfrm>
            <a:off x="10760890" y="123177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F8CA4391-1C4C-4283-ACF3-2CA576E57286}"/>
              </a:ext>
            </a:extLst>
          </p:cNvPr>
          <p:cNvSpPr/>
          <p:nvPr userDrawn="1"/>
        </p:nvSpPr>
        <p:spPr>
          <a:xfrm>
            <a:off x="4723752" y="-2125323"/>
            <a:ext cx="2502640" cy="2502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305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0AF54-CB49-4419-914F-7F6092CCF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3A3CDAC9-9D60-48B9-A8EC-A9A5625147E8}"/>
              </a:ext>
            </a:extLst>
          </p:cNvPr>
          <p:cNvSpPr/>
          <p:nvPr userDrawn="1"/>
        </p:nvSpPr>
        <p:spPr>
          <a:xfrm>
            <a:off x="-521348" y="-521348"/>
            <a:ext cx="1042696" cy="10426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D5FDD172-A0D3-47D0-9661-83B7EFB922ED}"/>
              </a:ext>
            </a:extLst>
          </p:cNvPr>
          <p:cNvSpPr/>
          <p:nvPr userDrawn="1"/>
        </p:nvSpPr>
        <p:spPr>
          <a:xfrm>
            <a:off x="11803586" y="2051050"/>
            <a:ext cx="1974850" cy="1974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3AFDC9E4-FF48-46EB-9D27-0C8CCA691EBC}"/>
              </a:ext>
            </a:extLst>
          </p:cNvPr>
          <p:cNvSpPr/>
          <p:nvPr userDrawn="1"/>
        </p:nvSpPr>
        <p:spPr>
          <a:xfrm>
            <a:off x="-305448" y="4861216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C92FAB47-E810-4EEC-B2E8-0061E02049E4}"/>
              </a:ext>
            </a:extLst>
          </p:cNvPr>
          <p:cNvSpPr/>
          <p:nvPr userDrawn="1"/>
        </p:nvSpPr>
        <p:spPr>
          <a:xfrm>
            <a:off x="10760890" y="123177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A444ABC0-100E-486E-B98A-C67CB082CDB2}"/>
              </a:ext>
            </a:extLst>
          </p:cNvPr>
          <p:cNvSpPr/>
          <p:nvPr userDrawn="1"/>
        </p:nvSpPr>
        <p:spPr>
          <a:xfrm>
            <a:off x="4723752" y="-2125323"/>
            <a:ext cx="2502640" cy="2502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2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0AF54-CB49-4419-914F-7F6092CCF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7BD07-BAA6-4A63-89C7-0479FABF3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accent4"/>
                </a:solidFill>
              </a:defRPr>
            </a:lvl3pPr>
            <a:lvl4pPr>
              <a:defRPr>
                <a:solidFill>
                  <a:schemeClr val="accent4"/>
                </a:solidFill>
              </a:defRPr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54BCA-093E-471E-8942-104171B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76E318-C272-49D1-8AEB-6EEB9EFAF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B456E4-5366-4A6B-A747-CAFB1D4D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3A3CDAC9-9D60-48B9-A8EC-A9A5625147E8}"/>
              </a:ext>
            </a:extLst>
          </p:cNvPr>
          <p:cNvSpPr/>
          <p:nvPr userDrawn="1"/>
        </p:nvSpPr>
        <p:spPr>
          <a:xfrm>
            <a:off x="-521348" y="-521348"/>
            <a:ext cx="1042696" cy="10426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D5FDD172-A0D3-47D0-9661-83B7EFB922ED}"/>
              </a:ext>
            </a:extLst>
          </p:cNvPr>
          <p:cNvSpPr/>
          <p:nvPr userDrawn="1"/>
        </p:nvSpPr>
        <p:spPr>
          <a:xfrm>
            <a:off x="11803586" y="2051050"/>
            <a:ext cx="1974850" cy="1974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3AFDC9E4-FF48-46EB-9D27-0C8CCA691EBC}"/>
              </a:ext>
            </a:extLst>
          </p:cNvPr>
          <p:cNvSpPr/>
          <p:nvPr userDrawn="1"/>
        </p:nvSpPr>
        <p:spPr>
          <a:xfrm>
            <a:off x="-305448" y="4861216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C92FAB47-E810-4EEC-B2E8-0061E02049E4}"/>
              </a:ext>
            </a:extLst>
          </p:cNvPr>
          <p:cNvSpPr/>
          <p:nvPr userDrawn="1"/>
        </p:nvSpPr>
        <p:spPr>
          <a:xfrm>
            <a:off x="10760890" y="123177"/>
            <a:ext cx="1042696" cy="1042696"/>
          </a:xfrm>
          <a:prstGeom prst="ellipse">
            <a:avLst/>
          </a:prstGeom>
          <a:solidFill>
            <a:srgbClr val="F9B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71BA39D3-775A-4C6E-8A08-A9A4829DCDCE}"/>
              </a:ext>
            </a:extLst>
          </p:cNvPr>
          <p:cNvSpPr/>
          <p:nvPr userDrawn="1"/>
        </p:nvSpPr>
        <p:spPr>
          <a:xfrm>
            <a:off x="4723752" y="-2125323"/>
            <a:ext cx="2502640" cy="25026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84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0AF54-CB49-4419-914F-7F6092CCF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7BD07-BAA6-4A63-89C7-0479FABF3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accent4"/>
                </a:solidFill>
              </a:defRPr>
            </a:lvl3pPr>
            <a:lvl4pPr>
              <a:defRPr>
                <a:solidFill>
                  <a:schemeClr val="accent4"/>
                </a:solidFill>
              </a:defRPr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54BCA-093E-471E-8942-104171B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76E318-C272-49D1-8AEB-6EEB9EFAF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B456E4-5366-4A6B-A747-CAFB1D4D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05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D69D8-EBFB-414C-A467-9A479756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A60A25-96DC-447B-B550-0F19DE697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9DBBDB-114D-4801-99D2-9C310145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0BC4DE-4496-40C2-BE7B-B8C947ED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ED51AC-3B8E-48EC-B28F-027F8AD99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9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15438-F5B1-428E-9AB7-2275F6114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E7D4D9-5E26-4E84-890D-137E59B2B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005AFF-56AE-4F8F-B43E-A80412E32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F76DA3-7CD5-4567-81D1-F33B23D8A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381B17-A7BE-408E-815B-76C7517BE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B4FEC9-1C5E-4901-93AF-C13D7998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4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78A033-0249-4618-9AA0-DED860FF3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8B9F40-BED2-49E1-9A0E-852ECF68F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390416-B82D-400C-AC91-902F30674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7DFED4-6462-4F13-A1E4-FAEE2A209F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40888EF-9E4C-425A-AA88-8C165111EB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43EBB3-BFFC-4009-ACCB-66361412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1AC6AE-9786-472E-9BAE-CB04AB155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DEBFF65-6640-47AB-9D26-C49798E7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7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D0E26-7FE6-493F-93F4-569B5C8FA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AE27546-8C98-48A9-A8CB-80DE4D874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E338EB-E3C3-4355-AF38-940E913E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2315DA-3C54-49F2-9EDE-F0B80B691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9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5EF21-AD98-4558-BCC5-A0BE2492B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396F8B-4446-4E20-A4A4-000C37931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F428E6-257E-4FD1-A374-425A1CD8A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F91AC-2130-4B57-AD54-748BAEF5B6CA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20F35C-71C6-4178-B2B8-52B4C3438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72A9CE-D06C-47FF-858B-3AC63121BF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0D03D-56CB-4EB8-95BC-8BB73BFB2C7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>
            <a:hlinkClick r:id="rId16"/>
            <a:extLst>
              <a:ext uri="{FF2B5EF4-FFF2-40B4-BE49-F238E27FC236}">
                <a16:creationId xmlns:a16="http://schemas.microsoft.com/office/drawing/2014/main" id="{84663201-2880-4F38-800F-40D1127B8338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5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E3EB9-3571-43E0-8223-625342A06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1280" y="954978"/>
            <a:ext cx="7575966" cy="2387600"/>
          </a:xfrm>
        </p:spPr>
        <p:txBody>
          <a:bodyPr>
            <a:normAutofit/>
          </a:bodyPr>
          <a:lstStyle/>
          <a:p>
            <a:r>
              <a:rPr lang="ru-RU" dirty="0" smtClean="0"/>
              <a:t>Все профессии важны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-634701" y="892884"/>
            <a:ext cx="5174428" cy="520670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58814" y="2990626"/>
            <a:ext cx="871370" cy="871370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-301215" y="4862457"/>
            <a:ext cx="1054249" cy="103273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Секреты выбора профессии | Центр Занятости Населения Пермского края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398" t="1038" r="18307"/>
          <a:stretch>
            <a:fillRect/>
          </a:stretch>
        </p:blipFill>
        <p:spPr bwMode="auto">
          <a:xfrm>
            <a:off x="0" y="1527586"/>
            <a:ext cx="4132834" cy="33025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275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Талица (станция) — Википедия"/>
          <p:cNvPicPr>
            <a:picLocks noChangeAspect="1" noChangeArrowheads="1"/>
          </p:cNvPicPr>
          <p:nvPr/>
        </p:nvPicPr>
        <p:blipFill>
          <a:blip r:embed="rId2" cstate="print"/>
          <a:srcRect b="19266"/>
          <a:stretch>
            <a:fillRect/>
          </a:stretch>
        </p:blipFill>
        <p:spPr bwMode="auto">
          <a:xfrm>
            <a:off x="883682" y="3700630"/>
            <a:ext cx="4619259" cy="2796989"/>
          </a:xfrm>
          <a:prstGeom prst="rect">
            <a:avLst/>
          </a:prstGeom>
          <a:noFill/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CA19B42-D637-4733-8389-1C997B8E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501" y="1043492"/>
            <a:ext cx="7477461" cy="1549101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 Талица, Свердловская железная дорога</a:t>
            </a:r>
            <a:endParaRPr lang="ru-RU" dirty="0"/>
          </a:p>
        </p:txBody>
      </p:sp>
      <p:pic>
        <p:nvPicPr>
          <p:cNvPr id="28676" name="Picture 4" descr="Писали всем посёлком - Статьи - «Сельская новь», общественно-политическая  газета Талицкого муниципального окру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4248" y="2278251"/>
            <a:ext cx="6181962" cy="4165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19B42-D637-4733-8389-1C997B8E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4877" y="2624866"/>
            <a:ext cx="6788971" cy="1140311"/>
          </a:xfrm>
        </p:spPr>
        <p:txBody>
          <a:bodyPr/>
          <a:lstStyle/>
          <a:p>
            <a:r>
              <a:rPr lang="ru-RU" dirty="0" smtClean="0"/>
              <a:t>Что же такое «Профессия?»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B0085C-AF71-4271-A375-4881D2730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110" y="2492600"/>
            <a:ext cx="5487297" cy="133712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Профессия — это основное занятие человека, его трудовая деятельность.</a:t>
            </a:r>
            <a:endParaRPr lang="ru-RU" sz="3200" dirty="0"/>
          </a:p>
        </p:txBody>
      </p:sp>
      <p:pic>
        <p:nvPicPr>
          <p:cNvPr id="5" name="Picture 2" descr="Ожегов С.И. Толковый словарь русского языка: Около 100 000 слов, терминов и  фразеологических выражений / Под ред. проф. Л.И. Скворцова. - М.: Мир и  образование, 2018. - 736 с. - тверд. обл. ISBN 978-5-94666-609-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3835" y="1822399"/>
            <a:ext cx="3021412" cy="4648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479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9958E-6 3.97409E-6 L -0.00092 -0.3106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5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Талицкий муниципальный округ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701" y="528467"/>
            <a:ext cx="5106110" cy="6173753"/>
          </a:xfrm>
          <a:prstGeom prst="rect">
            <a:avLst/>
          </a:prstGeom>
          <a:noFill/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CA19B42-D637-4733-8389-1C997B8E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435" y="688490"/>
            <a:ext cx="6788971" cy="1140311"/>
          </a:xfrm>
        </p:spPr>
        <p:txBody>
          <a:bodyPr/>
          <a:lstStyle/>
          <a:p>
            <a:r>
              <a:rPr lang="ru-RU" dirty="0" smtClean="0"/>
              <a:t>Свердловская область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9918551" y="5120640"/>
            <a:ext cx="1312433" cy="290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615030" y="4281543"/>
            <a:ext cx="2140772" cy="11940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9700" name="Picture 4" descr="Знаки вопроса в 3D | Премиум вектор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95011" y="2623970"/>
            <a:ext cx="3030159" cy="202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Талицкий р-н, Свердловская обл.: кар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1880" y="1765598"/>
            <a:ext cx="9120727" cy="4742778"/>
          </a:xfrm>
          <a:prstGeom prst="rect">
            <a:avLst/>
          </a:prstGeom>
          <a:noFill/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CA19B42-D637-4733-8389-1C997B8E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680" y="462579"/>
            <a:ext cx="8272629" cy="1140311"/>
          </a:xfrm>
        </p:spPr>
        <p:txBody>
          <a:bodyPr>
            <a:normAutofit/>
          </a:bodyPr>
          <a:lstStyle/>
          <a:p>
            <a:r>
              <a:rPr lang="ru-RU" dirty="0" smtClean="0"/>
              <a:t>Талицкий муниципальный округ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 descr="Талицкий молочный завод в Талице, ул. Мира, 87 - фото, отзывы 2026,  рейтинг, телефон и адре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Талицкое молоко (@talmoloko) • Facebook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280" y="365760"/>
            <a:ext cx="3334871" cy="3334871"/>
          </a:xfrm>
          <a:prstGeom prst="rect">
            <a:avLst/>
          </a:prstGeom>
          <a:noFill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3" cstate="print"/>
          <a:srcRect r="33305"/>
          <a:stretch>
            <a:fillRect/>
          </a:stretch>
        </p:blipFill>
        <p:spPr bwMode="auto">
          <a:xfrm>
            <a:off x="1947133" y="3911463"/>
            <a:ext cx="8380207" cy="271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956" y="589560"/>
            <a:ext cx="50673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9055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двели итоги соревнований оперативного персонала ОДС и ОВБ филиала  «Свердловэнерго» | Екатеринбург Учебный центр Россети Ур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8688" y="1840109"/>
            <a:ext cx="3081654" cy="4108872"/>
          </a:xfrm>
          <a:prstGeom prst="rect">
            <a:avLst/>
          </a:prstGeom>
          <a:noFill/>
        </p:spPr>
      </p:pic>
      <p:pic>
        <p:nvPicPr>
          <p:cNvPr id="7172" name="Picture 4" descr="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3747" y="2753957"/>
            <a:ext cx="5833036" cy="3281083"/>
          </a:xfrm>
          <a:prstGeom prst="rect">
            <a:avLst/>
          </a:prstGeom>
          <a:noFill/>
        </p:spPr>
      </p:pic>
      <p:sp>
        <p:nvSpPr>
          <p:cNvPr id="7174" name="AutoShape 6" descr="https://rosseti-ural.ru/public/themes/default/images/base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Россети Урал» провели свет в поселок Борисов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Россети Урал» провели свет в поселок Борисов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РОССЕТИ УРАЛ — распределительная компан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2554" y="-369663"/>
            <a:ext cx="3781724" cy="3781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36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 descr="Тал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sptalitsa.ru/wp-content/uploads/2023/04/zim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2589" y="2469890"/>
            <a:ext cx="4722606" cy="4132280"/>
          </a:xfrm>
          <a:prstGeom prst="rect">
            <a:avLst/>
          </a:prstGeom>
          <a:noFill/>
        </p:spPr>
      </p:pic>
      <p:pic>
        <p:nvPicPr>
          <p:cNvPr id="6154" name="Picture 10" descr="https://sptalitsa.ru/wp-content/uploads/2023/04/img_20200508_1352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893" y="2450614"/>
            <a:ext cx="4769223" cy="4173070"/>
          </a:xfrm>
          <a:prstGeom prst="rect">
            <a:avLst/>
          </a:prstGeom>
          <a:noFill/>
        </p:spPr>
      </p:pic>
      <p:sp>
        <p:nvSpPr>
          <p:cNvPr id="6156" name="AutoShape 12" descr="Тал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b="22353"/>
          <a:stretch>
            <a:fillRect/>
          </a:stretch>
        </p:blipFill>
        <p:spPr bwMode="auto">
          <a:xfrm>
            <a:off x="346859" y="0"/>
            <a:ext cx="5191125" cy="236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245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1BA7-1C99-4CE7-BDDC-1954700F4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340" y="1354829"/>
            <a:ext cx="4195481" cy="1635797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Троицкий историко-краеведческий музей</a:t>
            </a:r>
            <a:endParaRPr lang="ru-RU" dirty="0"/>
          </a:p>
        </p:txBody>
      </p:sp>
      <p:pic>
        <p:nvPicPr>
          <p:cNvPr id="2052" name="Picture 4" descr="https://www.culture.ru/_next/image?url=https%3A%2F%2Fcdn.culture.ru%2Fimages%2Faaaa8a54-c1a0-543c-8d19-f9cbf9bce265%2Fh_364%2Cc_fill%2Cg_center%2F8e9f376172557404f028f42a2ddfefef-jpeg.webp&amp;w=1920&amp;q=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095" y="4281023"/>
            <a:ext cx="3017931" cy="2265004"/>
          </a:xfrm>
          <a:prstGeom prst="rect">
            <a:avLst/>
          </a:prstGeom>
          <a:noFill/>
        </p:spPr>
      </p:pic>
      <p:pic>
        <p:nvPicPr>
          <p:cNvPr id="2054" name="Picture 6" descr="https://www.culture.ru/_next/image?url=https%3A%2F%2Fcdn.culture.ru%2Fimages%2F078a0a4c-b303-5380-87c7-5a090eaeb8c5%2Fh_364%2Cc_fill%2Cg_center%2F54aec4872b8805b518a21f8efa11f90b-jpeg.webp&amp;w=1920&amp;q=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0752" y="4286373"/>
            <a:ext cx="1694740" cy="2259653"/>
          </a:xfrm>
          <a:prstGeom prst="rect">
            <a:avLst/>
          </a:prstGeom>
          <a:noFill/>
        </p:spPr>
      </p:pic>
      <p:pic>
        <p:nvPicPr>
          <p:cNvPr id="2056" name="Picture 8" descr="https://www.culture.ru/_next/image?url=https%3A%2F%2Fcdn.culture.ru%2Fimages%2F7032ddeb-020e-5fa2-9bca-d20ed4e2e07a%2Fh_364%2Cc_fill%2Cg_center%2F7c4cde60f977bd291e8b93cc88d6fcde-jpeg.webp&amp;w=1920&amp;q=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1975" y="4272031"/>
            <a:ext cx="1705497" cy="2273996"/>
          </a:xfrm>
          <a:prstGeom prst="rect">
            <a:avLst/>
          </a:prstGeom>
          <a:noFill/>
        </p:spPr>
      </p:pic>
      <p:pic>
        <p:nvPicPr>
          <p:cNvPr id="2058" name="Picture 10" descr="https://www.culture.ru/_next/image?url=https%3A%2F%2Fcdn.culture.ru%2Fimages%2Fdc62ceb8-0d3e-59b9-a12a-dfb7297dcf23%2Fh_364%2Cc_fill%2Cg_center%2F287b6c375f2baf22a443ad4976306b00-jpeg.webp&amp;w=1920&amp;q=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8986" y="4298389"/>
            <a:ext cx="3436003" cy="2290669"/>
          </a:xfrm>
          <a:prstGeom prst="rect">
            <a:avLst/>
          </a:prstGeom>
          <a:noFill/>
        </p:spPr>
      </p:pic>
      <p:pic>
        <p:nvPicPr>
          <p:cNvPr id="2060" name="Picture 12" descr="Троицкий историко-краеведческий музей — Талица, п. Троицкий, ул.  Виноградова, д. 1. Подробная информация о музее: расписание, фото, адрес и  т. д. на официальном сайте Культура.Р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0494" y="995540"/>
            <a:ext cx="4784948" cy="3189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39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FCA19B42-D637-4733-8389-1C997B8EF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501" y="1043492"/>
            <a:ext cx="6788971" cy="1140311"/>
          </a:xfrm>
        </p:spPr>
        <p:txBody>
          <a:bodyPr/>
          <a:lstStyle/>
          <a:p>
            <a:r>
              <a:rPr lang="ru-RU" dirty="0" smtClean="0"/>
              <a:t>СПК «Восьмоё марта»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441" y="1850315"/>
            <a:ext cx="5035376" cy="337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1" name="AutoShape 7" descr="https://6-kanal.ru/wp-content/uploads/399ba3d4-bbd6-44b9-9993-6b3b1f9372ac-1024x5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s://6-kanal.ru/wp-content/uploads/399ba3d4-bbd6-44b9-9993-6b3b1f9372ac-1024x5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s://6-kanal.ru/wp-content/uploads/399ba3d4-bbd6-44b9-9993-6b3b1f9372ac-1024x5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745" y="3087445"/>
            <a:ext cx="5570496" cy="312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2279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Школа искусст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4EFEB"/>
      </a:accent1>
      <a:accent2>
        <a:srgbClr val="FF887A"/>
      </a:accent2>
      <a:accent3>
        <a:srgbClr val="F9BF75"/>
      </a:accent3>
      <a:accent4>
        <a:srgbClr val="46779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1862</TotalTime>
  <Words>39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Все профессии важны</vt:lpstr>
      <vt:lpstr>Что же такое «Профессия?»</vt:lpstr>
      <vt:lpstr>Свердловская область</vt:lpstr>
      <vt:lpstr>Талицкий муниципальный округ</vt:lpstr>
      <vt:lpstr>Презентация PowerPoint</vt:lpstr>
      <vt:lpstr>Презентация PowerPoint</vt:lpstr>
      <vt:lpstr>Презентация PowerPoint</vt:lpstr>
      <vt:lpstr>Троицкий историко-краеведческий музей</vt:lpstr>
      <vt:lpstr>СПК «Восьмоё марта» </vt:lpstr>
      <vt:lpstr>Станция Талица, Свердловская железная дорога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искусств</dc:title>
  <dc:creator>User Obstinate</dc:creator>
  <cp:lastModifiedBy>001</cp:lastModifiedBy>
  <cp:revision>18</cp:revision>
  <dcterms:created xsi:type="dcterms:W3CDTF">2021-04-17T16:44:55Z</dcterms:created>
  <dcterms:modified xsi:type="dcterms:W3CDTF">2026-02-02T05:18:00Z</dcterms:modified>
</cp:coreProperties>
</file>