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9" r:id="rId10"/>
    <p:sldId id="270" r:id="rId11"/>
    <p:sldId id="263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9D1B9-0B3E-4F5B-B3C8-241510091E1C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76233-B169-4E02-B3FB-E02CA89CF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9D1B9-0B3E-4F5B-B3C8-241510091E1C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76233-B169-4E02-B3FB-E02CA89CF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9D1B9-0B3E-4F5B-B3C8-241510091E1C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76233-B169-4E02-B3FB-E02CA89CF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9D1B9-0B3E-4F5B-B3C8-241510091E1C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76233-B169-4E02-B3FB-E02CA89CF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9D1B9-0B3E-4F5B-B3C8-241510091E1C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76233-B169-4E02-B3FB-E02CA89CF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9D1B9-0B3E-4F5B-B3C8-241510091E1C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76233-B169-4E02-B3FB-E02CA89CF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9D1B9-0B3E-4F5B-B3C8-241510091E1C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76233-B169-4E02-B3FB-E02CA89CF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9D1B9-0B3E-4F5B-B3C8-241510091E1C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76233-B169-4E02-B3FB-E02CA89CF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9D1B9-0B3E-4F5B-B3C8-241510091E1C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76233-B169-4E02-B3FB-E02CA89CF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9D1B9-0B3E-4F5B-B3C8-241510091E1C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76233-B169-4E02-B3FB-E02CA89CF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9D1B9-0B3E-4F5B-B3C8-241510091E1C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76233-B169-4E02-B3FB-E02CA89CF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9D1B9-0B3E-4F5B-B3C8-241510091E1C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76233-B169-4E02-B3FB-E02CA89CF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обеда\ге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76"/>
            <a:ext cx="9144000" cy="68627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1500175"/>
            <a:ext cx="7858180" cy="210027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«Герои давно отгремевшей войны»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0430" y="3786190"/>
            <a:ext cx="5214974" cy="185261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Викторина о </a:t>
            </a:r>
            <a:r>
              <a:rPr lang="ru-RU" b="1" dirty="0" err="1" smtClean="0">
                <a:solidFill>
                  <a:schemeClr val="tx1"/>
                </a:solidFill>
              </a:rPr>
              <a:t>таличанах</a:t>
            </a:r>
            <a:r>
              <a:rPr lang="ru-RU" b="1" dirty="0" smtClean="0">
                <a:solidFill>
                  <a:schemeClr val="tx1"/>
                </a:solidFill>
              </a:rPr>
              <a:t> – Героях Советского Союза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i7N7I9F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1142984"/>
            <a:ext cx="4000528" cy="3857652"/>
          </a:xfrm>
        </p:spPr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Бушмакин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Алексей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Петрович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(23.02.1913 –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01.05.1964 гг.)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user\Desktop\выдающиеся люди\герои сов союза\Бушмакин Герой\бушмакин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928670"/>
            <a:ext cx="3190884" cy="4180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Победа\ге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7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1285860"/>
            <a:ext cx="4043362" cy="164307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Кавалер трёх орденов Славы, участник Сталинградской и </a:t>
            </a:r>
            <a:br>
              <a:rPr lang="ru-RU" sz="2800" b="1" dirty="0" smtClean="0"/>
            </a:br>
            <a:r>
              <a:rPr lang="ru-RU" sz="2800" b="1" dirty="0" smtClean="0"/>
              <a:t>Курско-Орловской битв</a:t>
            </a:r>
            <a:endParaRPr lang="ru-RU" sz="28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3000373"/>
            <a:ext cx="4043362" cy="22860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Владимир Станиславович </a:t>
            </a:r>
            <a:r>
              <a:rPr lang="ru-RU" sz="3600" b="1" dirty="0" err="1" smtClean="0">
                <a:solidFill>
                  <a:srgbClr val="FF0000"/>
                </a:solidFill>
              </a:rPr>
              <a:t>Здебчинский</a:t>
            </a:r>
            <a:endParaRPr lang="ru-RU" sz="3600" b="1" dirty="0" smtClean="0">
              <a:solidFill>
                <a:srgbClr val="FF0000"/>
              </a:solidFill>
            </a:endParaRPr>
          </a:p>
        </p:txBody>
      </p:sp>
      <p:pic>
        <p:nvPicPr>
          <p:cNvPr id="8" name="Содержимое 7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500174"/>
            <a:ext cx="2770209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Победа\ге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76"/>
            <a:ext cx="9144000" cy="68627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285860"/>
            <a:ext cx="4214842" cy="178595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Кто из </a:t>
            </a:r>
            <a:r>
              <a:rPr lang="ru-RU" sz="2800" b="1" dirty="0" err="1" smtClean="0"/>
              <a:t>талицких</a:t>
            </a:r>
            <a:r>
              <a:rPr lang="ru-RU" sz="2800" b="1" dirty="0" smtClean="0"/>
              <a:t> Героев Советского Союза был начальником разведки артиллерийского дивизиона в годы войны?</a:t>
            </a:r>
            <a:endParaRPr lang="ru-RU" sz="28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500166" y="3286124"/>
            <a:ext cx="3143272" cy="284003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Иван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Иванович </a:t>
            </a:r>
          </a:p>
          <a:p>
            <a:pPr algn="ctr">
              <a:buNone/>
            </a:pPr>
            <a:r>
              <a:rPr lang="ru-RU" sz="3600" b="1" dirty="0" err="1" smtClean="0">
                <a:solidFill>
                  <a:srgbClr val="FF0000"/>
                </a:solidFill>
              </a:rPr>
              <a:t>Маюров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500174"/>
            <a:ext cx="2667131" cy="389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Победа\ге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52"/>
            <a:ext cx="9144000" cy="68627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214422"/>
            <a:ext cx="4071966" cy="100013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Лётная военная профессия Виктора Васильевича Кирилюка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29190" y="1357298"/>
            <a:ext cx="3929090" cy="92869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истребитель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6" name="Picture 3" descr="C:\Documents and Settings\Admin\Мои документы\Мои рисунки\Кирилюк\Воздушный бой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2428868"/>
            <a:ext cx="5752162" cy="291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Победа\ге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76"/>
            <a:ext cx="9144000" cy="68627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428736"/>
            <a:ext cx="3286148" cy="2428892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smtClean="0"/>
              <a:t>Назовите военную специальность Героя Советского Союза Анатолия Александровича </a:t>
            </a:r>
            <a:r>
              <a:rPr lang="ru-RU" sz="2800" b="1" dirty="0" err="1" smtClean="0"/>
              <a:t>Гробова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14414" y="4214818"/>
            <a:ext cx="3281386" cy="121444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Сапёр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43636" y="3929066"/>
            <a:ext cx="1785950" cy="1500199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6" name="Picture 2" descr="F:\гроб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428736"/>
            <a:ext cx="2928952" cy="39866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Победа\ге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76"/>
            <a:ext cx="9144000" cy="68627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1428736"/>
            <a:ext cx="7186634" cy="2286016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ВЕЧНАЯ СЛАВА ГЕРОЯМ!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14414" y="3786191"/>
            <a:ext cx="3281386" cy="164307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3714752"/>
            <a:ext cx="3971924" cy="171451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Победа\ге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76"/>
            <a:ext cx="9144000" cy="68627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06" y="1285860"/>
            <a:ext cx="5043494" cy="135732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Деревня, в которой родился Николай Иванович Кузнецов</a:t>
            </a:r>
            <a:endParaRPr lang="ru-RU" sz="2800" b="1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828" y="357166"/>
            <a:ext cx="2271535" cy="3190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 descr="E:\Талица фото\fd80277bd9f5982b8ca6c028abcda91f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2857496"/>
            <a:ext cx="4038600" cy="26301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928794" y="4143380"/>
            <a:ext cx="1914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Зырянка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Победа\ге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76"/>
            <a:ext cx="9144000" cy="68627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142984"/>
            <a:ext cx="4000528" cy="1571636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Единственный танкист из </a:t>
            </a:r>
            <a:r>
              <a:rPr lang="ru-RU" sz="2800" b="1" dirty="0" err="1" smtClean="0"/>
              <a:t>талицких</a:t>
            </a:r>
            <a:r>
              <a:rPr lang="ru-RU" sz="2800" b="1" dirty="0" smtClean="0"/>
              <a:t> Героев Советского Союза:</a:t>
            </a:r>
            <a:endParaRPr lang="ru-RU" sz="28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500166" y="2857497"/>
            <a:ext cx="3500462" cy="235745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    Владимир Петрович </a:t>
            </a:r>
            <a:r>
              <a:rPr lang="ru-RU" sz="3600" b="1" dirty="0" err="1" smtClean="0">
                <a:solidFill>
                  <a:srgbClr val="FF0000"/>
                </a:solidFill>
              </a:rPr>
              <a:t>Тегенцев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6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500174"/>
            <a:ext cx="2768546" cy="380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Победа\ге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76"/>
            <a:ext cx="9144000" cy="68627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1071546"/>
            <a:ext cx="4429156" cy="2000264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Кто из Героев Советского Союза – </a:t>
            </a:r>
            <a:r>
              <a:rPr lang="ru-RU" sz="2800" b="1" dirty="0" err="1" smtClean="0"/>
              <a:t>Таличан</a:t>
            </a:r>
            <a:r>
              <a:rPr lang="ru-RU" sz="2800" b="1" dirty="0" smtClean="0"/>
              <a:t>  стал кандидатом экономических наук?</a:t>
            </a:r>
            <a:endParaRPr lang="ru-RU" sz="28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4" y="3214686"/>
            <a:ext cx="4257676" cy="291147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Николай Александрович Аникин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428736"/>
            <a:ext cx="2602790" cy="3979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Победа\ге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76"/>
            <a:ext cx="9144000" cy="68627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285860"/>
            <a:ext cx="4572032" cy="157163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Под какой фамилией в партизанском отряде знали Николая Ивановича Кузнецова?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71604" y="3214686"/>
            <a:ext cx="4143404" cy="233997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Николай Васильевич Грачёв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6" name="Picture 18" descr="Kuznecov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357950" y="714356"/>
            <a:ext cx="2349221" cy="42129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Победа\ге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76"/>
            <a:ext cx="9144000" cy="68627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1214422"/>
            <a:ext cx="4114800" cy="142876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Летчик штурмовой авиации -</a:t>
            </a:r>
            <a:r>
              <a:rPr lang="ru-RU" sz="2800" b="1" dirty="0" smtClean="0"/>
              <a:t> Герой </a:t>
            </a:r>
            <a:r>
              <a:rPr lang="ru-RU" sz="2800" b="1" dirty="0" smtClean="0"/>
              <a:t>Советского Союза</a:t>
            </a:r>
            <a:endParaRPr lang="ru-RU" sz="28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7686" y="2857497"/>
            <a:ext cx="4329114" cy="250033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Коровин 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Яков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Ильич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8" name="Picture 2" descr="C:\Users\user\Desktop\выдающиеся люди\герои сов союза\Коровин Я.И\267px-Яков_Ильич_Коровин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285860"/>
            <a:ext cx="2898456" cy="39405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Победа\ге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7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357298"/>
            <a:ext cx="3643338" cy="150019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Артиллерийский наводчик, удостоенный трёх орденов Славы – наш земляк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57290" y="3214686"/>
            <a:ext cx="3786214" cy="242889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Михаил</a:t>
            </a:r>
          </a:p>
          <a:p>
            <a:pPr algn="ctr">
              <a:buNone/>
            </a:pPr>
            <a:r>
              <a:rPr lang="ru-RU" sz="3600" b="1" dirty="0" err="1" smtClean="0">
                <a:solidFill>
                  <a:srgbClr val="FF0000"/>
                </a:solidFill>
              </a:rPr>
              <a:t>Нестерович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Богданов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8" name="Содержимое 7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643050"/>
            <a:ext cx="2733766" cy="362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Победа\ге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52"/>
            <a:ext cx="9144000" cy="68627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4357694"/>
            <a:ext cx="4071966" cy="92869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Как назывался отряд, в котором сражался Николай Иванович Кузнецов?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29256" y="4357695"/>
            <a:ext cx="3214710" cy="107157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«Победители»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428604"/>
            <a:ext cx="1673821" cy="2776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F:\стехов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500042"/>
            <a:ext cx="1743074" cy="2693842"/>
          </a:xfrm>
          <a:prstGeom prst="rect">
            <a:avLst/>
          </a:prstGeom>
          <a:noFill/>
        </p:spPr>
      </p:pic>
      <p:pic>
        <p:nvPicPr>
          <p:cNvPr id="1028" name="Picture 4" descr="F:\победители.jpg"/>
          <p:cNvPicPr>
            <a:picLocks noChangeAspect="1" noChangeArrowheads="1"/>
          </p:cNvPicPr>
          <p:nvPr/>
        </p:nvPicPr>
        <p:blipFill>
          <a:blip r:embed="rId5" cstate="print"/>
          <a:srcRect l="1856"/>
          <a:stretch>
            <a:fillRect/>
          </a:stretch>
        </p:blipFill>
        <p:spPr bwMode="auto">
          <a:xfrm>
            <a:off x="3071802" y="1714488"/>
            <a:ext cx="3776662" cy="2425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Победа\ге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52"/>
            <a:ext cx="9144000" cy="68627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3357562"/>
            <a:ext cx="3286148" cy="1643074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Бушмакин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Алексей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Петрович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 flipH="1" flipV="1">
            <a:off x="5857884" y="1928802"/>
            <a:ext cx="1785950" cy="278608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6" name="Picture 2" descr="C:\Users\user\Desktop\выдающиеся люди\герои сов союза\Бушмакин Герой\бушмакин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500174"/>
            <a:ext cx="2721806" cy="356556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357290" y="1714488"/>
            <a:ext cx="4483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Единственный из Героев -</a:t>
            </a:r>
          </a:p>
          <a:p>
            <a:r>
              <a:rPr lang="ru-RU" sz="2400" b="1" dirty="0" err="1" smtClean="0"/>
              <a:t>т</a:t>
            </a:r>
            <a:r>
              <a:rPr lang="ru-RU" sz="2400" b="1" dirty="0" err="1" smtClean="0"/>
              <a:t>аличан</a:t>
            </a:r>
            <a:r>
              <a:rPr lang="ru-RU" sz="2400" b="1" dirty="0" smtClean="0"/>
              <a:t> командир </a:t>
            </a:r>
          </a:p>
          <a:p>
            <a:r>
              <a:rPr lang="ru-RU" sz="2400" b="1" dirty="0" smtClean="0"/>
              <a:t>м</a:t>
            </a:r>
            <a:r>
              <a:rPr lang="ru-RU" sz="2400" b="1" dirty="0" smtClean="0"/>
              <a:t>отострелкового батальона</a:t>
            </a:r>
            <a:endParaRPr lang="ru-RU" sz="24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160</Words>
  <Application>Microsoft Office PowerPoint</Application>
  <PresentationFormat>Экран (4:3)</PresentationFormat>
  <Paragraphs>36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«Герои давно отгремевшей войны»</vt:lpstr>
      <vt:lpstr>Деревня, в которой родился Николай Иванович Кузнецов</vt:lpstr>
      <vt:lpstr>Единственный танкист из талицких Героев Советского Союза:</vt:lpstr>
      <vt:lpstr>Кто из Героев Советского Союза – Таличан  стал кандидатом экономических наук?</vt:lpstr>
      <vt:lpstr>Под какой фамилией в партизанском отряде знали Николая Ивановича Кузнецова?</vt:lpstr>
      <vt:lpstr>Летчик штурмовой авиации - Герой Советского Союза</vt:lpstr>
      <vt:lpstr>Артиллерийский наводчик, удостоенный трёх орденов Славы – наш земляк</vt:lpstr>
      <vt:lpstr>Как назывался отряд, в котором сражался Николай Иванович Кузнецов?</vt:lpstr>
      <vt:lpstr>Бушмакин Алексей  Петрович</vt:lpstr>
      <vt:lpstr>Бушмакин Алексей  Петрович (23.02.1913 – 01.05.1964 гг.) </vt:lpstr>
      <vt:lpstr>Кавалер трёх орденов Славы, участник Сталинградской и  Курско-Орловской битв</vt:lpstr>
      <vt:lpstr>Кто из талицких Героев Советского Союза был начальником разведки артиллерийского дивизиона в годы войны?</vt:lpstr>
      <vt:lpstr>Лётная военная профессия Виктора Васильевича Кирилюка</vt:lpstr>
      <vt:lpstr>Назовите военную специальность Героя Советского Союза Анатолия Александровича Гробова</vt:lpstr>
      <vt:lpstr>ВЕЧНАЯ СЛАВА ГЕРОЯМ!</vt:lpstr>
    </vt:vector>
  </TitlesOfParts>
  <Company>ТалЭС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«Герои давно отгремевшей войны»</dc:title>
  <dc:creator>user</dc:creator>
  <cp:lastModifiedBy>user</cp:lastModifiedBy>
  <cp:revision>6</cp:revision>
  <dcterms:created xsi:type="dcterms:W3CDTF">2015-02-10T10:45:45Z</dcterms:created>
  <dcterms:modified xsi:type="dcterms:W3CDTF">2019-05-06T00:42:19Z</dcterms:modified>
</cp:coreProperties>
</file>