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74" d="100"/>
          <a:sy n="74" d="100"/>
        </p:scale>
        <p:origin x="77" y="52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730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101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7972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950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95936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395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683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056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438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729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34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139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434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21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290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544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1BF6F-8C95-4CEB-89FA-2CEFBC286A6B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913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  <p:sldLayoutId id="2147483783" r:id="rId14"/>
    <p:sldLayoutId id="2147483784" r:id="rId15"/>
    <p:sldLayoutId id="21474837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b="1" dirty="0"/>
              <a:t>Конструктор </a:t>
            </a:r>
            <a:r>
              <a:rPr lang="ru-RU" sz="3600" b="1" dirty="0" smtClean="0"/>
              <a:t>индивидуальной траектории: </a:t>
            </a:r>
            <a:r>
              <a:rPr lang="ru-RU" sz="3600" b="1" dirty="0" smtClean="0"/>
              <a:t>кейс </a:t>
            </a:r>
            <a:r>
              <a:rPr lang="ru-RU" sz="3600" b="1" dirty="0"/>
              <a:t>«Всё забывает» (Софья Л., 5‑й класс)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759779" y="5903662"/>
            <a:ext cx="3053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</a:t>
            </a:r>
            <a:r>
              <a:rPr lang="ru-RU" dirty="0" smtClean="0"/>
              <a:t>. </a:t>
            </a:r>
            <a:r>
              <a:rPr lang="ru-RU" dirty="0"/>
              <a:t>Т</a:t>
            </a:r>
            <a:r>
              <a:rPr lang="ru-RU" dirty="0" smtClean="0"/>
              <a:t>роицкий, 2026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959428" y="5071444"/>
            <a:ext cx="9984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Команда:</a:t>
            </a:r>
            <a:endParaRPr lang="ru-RU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1178" y="457485"/>
            <a:ext cx="4001653" cy="2665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409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01733" y="3157760"/>
            <a:ext cx="7118124" cy="327569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1)</a:t>
            </a:r>
          </a:p>
          <a:p>
            <a:r>
              <a:rPr lang="ru-RU" dirty="0" smtClean="0"/>
              <a:t>2)</a:t>
            </a:r>
          </a:p>
          <a:p>
            <a:r>
              <a:rPr lang="ru-RU" dirty="0" smtClean="0"/>
              <a:t>3)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445969" y="3416296"/>
            <a:ext cx="2274122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720090" y="3538760"/>
            <a:ext cx="7118124" cy="15230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682258" y="762903"/>
            <a:ext cx="7118124" cy="15230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801732" y="624111"/>
            <a:ext cx="7118124" cy="16618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121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7520" y="248553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Диагностическая </a:t>
            </a:r>
            <a:r>
              <a:rPr lang="ru-RU" dirty="0" smtClean="0"/>
              <a:t>основа. </a:t>
            </a:r>
            <a:r>
              <a:rPr lang="ru-RU" b="1" dirty="0" smtClean="0"/>
              <a:t>Выявленные </a:t>
            </a:r>
            <a:r>
              <a:rPr lang="ru-RU" b="1" dirty="0"/>
              <a:t>причины неуспеваемости: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7520" y="1305829"/>
            <a:ext cx="8915400" cy="85815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/>
              <a:t>когнитивные пробелы:</a:t>
            </a:r>
            <a:r>
              <a:rPr lang="ru-RU" dirty="0"/>
              <a:t> 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07520" y="2397577"/>
            <a:ext cx="8915400" cy="9742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solidFill>
                  <a:schemeClr val="tx1"/>
                </a:solidFill>
              </a:rPr>
              <a:t>регулятивные:</a:t>
            </a:r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107520" y="3575051"/>
            <a:ext cx="8915400" cy="12173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речевые:</a:t>
            </a:r>
            <a:r>
              <a:rPr lang="ru-RU" dirty="0"/>
              <a:t> 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2107520" y="4995636"/>
            <a:ext cx="8915400" cy="12745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эмоциональные:</a:t>
            </a:r>
            <a:r>
              <a:rPr lang="ru-RU" dirty="0"/>
              <a:t> </a:t>
            </a:r>
            <a:r>
              <a:rPr lang="ru-RU" dirty="0"/>
              <a:t>  </a:t>
            </a:r>
            <a:r>
              <a:rPr lang="ru-RU" dirty="0" smtClean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9556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7520" y="234035"/>
            <a:ext cx="8911687" cy="1280890"/>
          </a:xfrm>
        </p:spPr>
        <p:txBody>
          <a:bodyPr/>
          <a:lstStyle/>
          <a:p>
            <a:r>
              <a:rPr lang="ru-RU" b="1" dirty="0"/>
              <a:t>Принципы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3807" y="959295"/>
            <a:ext cx="8915400" cy="70258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/>
              <a:t>многократное повторение</a:t>
            </a:r>
            <a:r>
              <a:rPr lang="ru-RU" dirty="0"/>
              <a:t> </a:t>
            </a:r>
            <a:r>
              <a:rPr lang="ru-RU" dirty="0" smtClean="0"/>
              <a:t>(что, зачем)-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03807" y="1797952"/>
            <a:ext cx="8915400" cy="8844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Визуализация (чего, зачем) -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103807" y="2846940"/>
            <a:ext cx="8915400" cy="8908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err="1"/>
              <a:t>пошаговость</a:t>
            </a:r>
            <a:r>
              <a:rPr lang="ru-RU" dirty="0"/>
              <a:t> — 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2103807" y="4973940"/>
            <a:ext cx="8915400" cy="9071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позитивное подкрепление</a:t>
            </a:r>
            <a:r>
              <a:rPr lang="ru-RU" dirty="0"/>
              <a:t> — </a:t>
            </a:r>
            <a:r>
              <a:rPr lang="ru-RU" dirty="0"/>
              <a:t> 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103807" y="3902275"/>
            <a:ext cx="8915400" cy="9071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 </a:t>
            </a:r>
            <a:r>
              <a:rPr lang="ru-RU" b="1" dirty="0"/>
              <a:t>сенсорная интеграция</a:t>
            </a:r>
            <a:r>
              <a:rPr lang="ru-RU" dirty="0"/>
              <a:t> — 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2103807" y="5950857"/>
            <a:ext cx="8915400" cy="9071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партнёрство с семьёй</a:t>
            </a:r>
            <a:r>
              <a:rPr lang="ru-RU" dirty="0"/>
              <a:t> — 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667455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772" y="371473"/>
            <a:ext cx="9553348" cy="1280890"/>
          </a:xfrm>
        </p:spPr>
        <p:txBody>
          <a:bodyPr/>
          <a:lstStyle/>
          <a:p>
            <a:r>
              <a:rPr lang="ru-RU" b="1" dirty="0"/>
              <a:t>Содержание работы по направлениям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7520" y="1305829"/>
            <a:ext cx="8915400" cy="70258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/>
              <a:t>А. Развитие памяти и </a:t>
            </a:r>
            <a:r>
              <a:rPr lang="ru-RU" b="1" dirty="0" smtClean="0"/>
              <a:t>внимания (какую и как)-</a:t>
            </a:r>
            <a:endParaRPr lang="ru-RU" dirty="0"/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07521" y="2229750"/>
            <a:ext cx="8915399" cy="8844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Б. Ликвидация предметных </a:t>
            </a:r>
            <a:r>
              <a:rPr lang="ru-RU" b="1" dirty="0" smtClean="0"/>
              <a:t>пробелов (по каким предметам и как)-</a:t>
            </a:r>
            <a:endParaRPr lang="ru-RU" dirty="0"/>
          </a:p>
          <a:p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107520" y="3426277"/>
            <a:ext cx="8915400" cy="8908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В. Формирование организационных </a:t>
            </a:r>
            <a:r>
              <a:rPr lang="ru-RU" b="1" dirty="0" smtClean="0"/>
              <a:t>навыков (какие и как) -</a:t>
            </a:r>
            <a:endParaRPr lang="ru-RU" dirty="0"/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2107520" y="5666905"/>
            <a:ext cx="8915400" cy="9071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Д. Работа с </a:t>
            </a:r>
            <a:r>
              <a:rPr lang="ru-RU" b="1" dirty="0" smtClean="0"/>
              <a:t>родителями -</a:t>
            </a:r>
            <a:endParaRPr lang="ru-RU" dirty="0"/>
          </a:p>
          <a:p>
            <a:r>
              <a:rPr lang="ru-RU" dirty="0"/>
              <a:t> 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107520" y="4538426"/>
            <a:ext cx="8915400" cy="9071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Г. Адаптация учебных </a:t>
            </a:r>
            <a:r>
              <a:rPr lang="ru-RU" b="1" dirty="0" smtClean="0"/>
              <a:t>заданий (</a:t>
            </a:r>
            <a:r>
              <a:rPr lang="ru-RU" b="1" dirty="0"/>
              <a:t>дозирование </a:t>
            </a:r>
            <a:r>
              <a:rPr lang="ru-RU" b="1" dirty="0" smtClean="0"/>
              <a:t>нагрузки, </a:t>
            </a:r>
            <a:r>
              <a:rPr lang="ru-RU" b="1" dirty="0"/>
              <a:t>шаблонные </a:t>
            </a:r>
            <a:r>
              <a:rPr lang="ru-RU" b="1" dirty="0" smtClean="0"/>
              <a:t>ответы, </a:t>
            </a:r>
            <a:r>
              <a:rPr lang="ru-RU" b="1" dirty="0"/>
              <a:t>альтернативные </a:t>
            </a:r>
            <a:r>
              <a:rPr lang="ru-RU" b="1" dirty="0" smtClean="0"/>
              <a:t>форматы – все пояснить)-</a:t>
            </a:r>
            <a:endParaRPr lang="ru-RU" dirty="0"/>
          </a:p>
          <a:p>
            <a:r>
              <a:rPr lang="ru-RU" dirty="0" smtClean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170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772" y="371473"/>
            <a:ext cx="9553348" cy="1280890"/>
          </a:xfrm>
        </p:spPr>
        <p:txBody>
          <a:bodyPr/>
          <a:lstStyle/>
          <a:p>
            <a:r>
              <a:rPr lang="ru-RU" b="1" dirty="0"/>
              <a:t>Формы и методы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7520" y="1411739"/>
            <a:ext cx="8915400" cy="106453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/>
              <a:t>индивидуальные </a:t>
            </a:r>
            <a:r>
              <a:rPr lang="ru-RU" b="1" dirty="0" smtClean="0"/>
              <a:t>консультации (сколько раз в неделю, время, что делаем)</a:t>
            </a:r>
            <a:r>
              <a:rPr lang="ru-RU" dirty="0"/>
              <a:t> 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07519" y="2692629"/>
            <a:ext cx="8915399" cy="8844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парная </a:t>
            </a:r>
            <a:r>
              <a:rPr lang="ru-RU" b="1" dirty="0" smtClean="0"/>
              <a:t>работа ( с кем, что делаем)</a:t>
            </a:r>
            <a:r>
              <a:rPr lang="ru-RU" dirty="0"/>
              <a:t> 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107518" y="3906156"/>
            <a:ext cx="8915400" cy="8908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 </a:t>
            </a:r>
            <a:r>
              <a:rPr lang="ru-RU" b="1" dirty="0"/>
              <a:t>игровые </a:t>
            </a:r>
            <a:r>
              <a:rPr lang="ru-RU" b="1" dirty="0" smtClean="0"/>
              <a:t>элементы</a:t>
            </a:r>
            <a:r>
              <a:rPr lang="ru-RU" b="1" dirty="0"/>
              <a:t> </a:t>
            </a:r>
            <a:r>
              <a:rPr lang="ru-RU" b="1" dirty="0" smtClean="0"/>
              <a:t>(какие)</a:t>
            </a:r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107518" y="5175471"/>
            <a:ext cx="8915400" cy="9071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 </a:t>
            </a:r>
            <a:r>
              <a:rPr lang="ru-RU" b="1" dirty="0"/>
              <a:t>цифровые </a:t>
            </a:r>
            <a:r>
              <a:rPr lang="ru-RU" b="1" dirty="0" smtClean="0"/>
              <a:t>инструменты</a:t>
            </a:r>
            <a:r>
              <a:rPr lang="ru-RU" b="1" dirty="0"/>
              <a:t> </a:t>
            </a:r>
            <a:r>
              <a:rPr lang="ru-RU" b="1" dirty="0" smtClean="0"/>
              <a:t>(для чего)</a:t>
            </a:r>
            <a:r>
              <a:rPr lang="ru-RU" dirty="0" smtClean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8936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772" y="371473"/>
            <a:ext cx="9553348" cy="1280890"/>
          </a:xfrm>
        </p:spPr>
        <p:txBody>
          <a:bodyPr/>
          <a:lstStyle/>
          <a:p>
            <a:r>
              <a:rPr lang="ru-RU" b="1" dirty="0"/>
              <a:t>Ресурсы и материалы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7520" y="1411739"/>
            <a:ext cx="8915400" cy="151924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/>
              <a:t>печатные:</a:t>
            </a:r>
            <a:r>
              <a:rPr lang="ru-RU" dirty="0"/>
              <a:t> 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07519" y="3143478"/>
            <a:ext cx="8915399" cy="12489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цифровые:</a:t>
            </a:r>
            <a:r>
              <a:rPr lang="ru-RU" dirty="0"/>
              <a:t>  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107518" y="4765220"/>
            <a:ext cx="8915400" cy="12845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наглядные:</a:t>
            </a:r>
            <a:r>
              <a:rPr lang="ru-RU" dirty="0"/>
              <a:t> </a:t>
            </a:r>
            <a:r>
              <a:rPr lang="ru-RU" dirty="0" smtClean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930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772" y="371473"/>
            <a:ext cx="9553348" cy="1280890"/>
          </a:xfrm>
        </p:spPr>
        <p:txBody>
          <a:bodyPr/>
          <a:lstStyle/>
          <a:p>
            <a:r>
              <a:rPr lang="ru-RU" b="1" dirty="0"/>
              <a:t>Мониторинг и коррекция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7520" y="1411739"/>
            <a:ext cx="8915400" cy="188638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b="1" dirty="0"/>
              <a:t>Критерии прогресса: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память и внимание</a:t>
            </a:r>
            <a:r>
              <a:rPr lang="ru-RU" dirty="0" smtClean="0"/>
              <a:t>: </a:t>
            </a:r>
            <a:endParaRPr lang="ru-RU" dirty="0" smtClean="0"/>
          </a:p>
          <a:p>
            <a:pPr marL="0" indent="0">
              <a:buNone/>
            </a:pPr>
            <a:r>
              <a:rPr lang="ru-RU" b="1" dirty="0"/>
              <a:t>знания</a:t>
            </a:r>
            <a:r>
              <a:rPr lang="ru-RU" dirty="0" smtClean="0"/>
              <a:t>:</a:t>
            </a:r>
            <a:endParaRPr lang="ru-RU" dirty="0" smtClean="0"/>
          </a:p>
          <a:p>
            <a:pPr marL="0" indent="0">
              <a:buNone/>
            </a:pPr>
            <a:r>
              <a:rPr lang="ru-RU" b="1" dirty="0"/>
              <a:t>организация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b="1" dirty="0"/>
              <a:t>мотивация:</a:t>
            </a:r>
            <a:r>
              <a:rPr lang="ru-RU" dirty="0"/>
              <a:t> </a:t>
            </a:r>
            <a:endParaRPr lang="ru-RU" dirty="0" smtClean="0"/>
          </a:p>
          <a:p>
            <a:pPr marL="0" indent="0">
              <a:buNone/>
            </a:pPr>
            <a:endParaRPr lang="ru-RU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07518" y="3647209"/>
            <a:ext cx="8915399" cy="12469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График диагностики: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107518" y="5243202"/>
            <a:ext cx="8915400" cy="12845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Корректировка плана:</a:t>
            </a:r>
            <a:endParaRPr lang="ru-RU" dirty="0"/>
          </a:p>
          <a:p>
            <a:r>
              <a:rPr lang="ru-RU" dirty="0"/>
              <a:t>при прогрессе → </a:t>
            </a:r>
            <a:endParaRPr lang="ru-RU" dirty="0" smtClean="0"/>
          </a:p>
          <a:p>
            <a:r>
              <a:rPr lang="ru-RU" dirty="0"/>
              <a:t>при регрессе → </a:t>
            </a:r>
            <a:r>
              <a:rPr lang="ru-RU" dirty="0" smtClean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0601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772" y="371473"/>
            <a:ext cx="9553348" cy="1280890"/>
          </a:xfrm>
        </p:spPr>
        <p:txBody>
          <a:bodyPr/>
          <a:lstStyle/>
          <a:p>
            <a:r>
              <a:rPr lang="ru-RU" b="1" dirty="0"/>
              <a:t>Ожидаемые результаты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926772" y="1450520"/>
            <a:ext cx="8915400" cy="12845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 </a:t>
            </a:r>
            <a:r>
              <a:rPr lang="ru-RU" b="1" dirty="0"/>
              <a:t>Через 1 месяц:</a:t>
            </a:r>
            <a:endParaRPr lang="ru-RU" dirty="0"/>
          </a:p>
          <a:p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926772" y="3171825"/>
            <a:ext cx="8915400" cy="12845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dirty="0" smtClean="0"/>
              <a:t> </a:t>
            </a:r>
            <a:r>
              <a:rPr lang="ru-RU" b="1" dirty="0"/>
              <a:t>Через 3 месяца:</a:t>
            </a:r>
            <a:endParaRPr lang="ru-RU" dirty="0"/>
          </a:p>
          <a:p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926772" y="4880884"/>
            <a:ext cx="8915400" cy="12845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dirty="0" smtClean="0"/>
              <a:t> </a:t>
            </a:r>
            <a:r>
              <a:rPr lang="ru-RU" b="1" dirty="0"/>
              <a:t>Через полугодие: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576769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49</TotalTime>
  <Words>267</Words>
  <Application>Microsoft Office PowerPoint</Application>
  <PresentationFormat>Широкоэкранный</PresentationFormat>
  <Paragraphs>54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Легкий дым</vt:lpstr>
      <vt:lpstr>Конструктор индивидуальной траектории: кейс «Всё забывает» (Софья Л., 5‑й класс)</vt:lpstr>
      <vt:lpstr>Цель:</vt:lpstr>
      <vt:lpstr>Диагностическая основа. Выявленные причины неуспеваемости: </vt:lpstr>
      <vt:lpstr>Принципы работы</vt:lpstr>
      <vt:lpstr>Содержание работы по направлениям</vt:lpstr>
      <vt:lpstr>Формы и методы работы</vt:lpstr>
      <vt:lpstr>Ресурсы и материалы</vt:lpstr>
      <vt:lpstr>Мониторинг и коррекция</vt:lpstr>
      <vt:lpstr>Ожидаемые результаты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Конструктор индивидуальной траектории:  кейс «Застрял в начальной школе» (Максим К., 6‑й класс)</dc:title>
  <dc:creator>ученик011</dc:creator>
  <cp:lastModifiedBy>ученик011</cp:lastModifiedBy>
  <cp:revision>14</cp:revision>
  <dcterms:created xsi:type="dcterms:W3CDTF">2025-12-10T14:11:46Z</dcterms:created>
  <dcterms:modified xsi:type="dcterms:W3CDTF">2025-12-10T15:28:09Z</dcterms:modified>
</cp:coreProperties>
</file>