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DE49-89D9-4ABA-94EE-108A1B50ACE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E213-8E17-4A07-86DF-B42CD0AE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DE49-89D9-4ABA-94EE-108A1B50ACE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E213-8E17-4A07-86DF-B42CD0AE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DE49-89D9-4ABA-94EE-108A1B50ACE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E213-8E17-4A07-86DF-B42CD0AE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DE49-89D9-4ABA-94EE-108A1B50ACE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E213-8E17-4A07-86DF-B42CD0AE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DE49-89D9-4ABA-94EE-108A1B50ACE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E213-8E17-4A07-86DF-B42CD0AE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DE49-89D9-4ABA-94EE-108A1B50ACE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E213-8E17-4A07-86DF-B42CD0AE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DE49-89D9-4ABA-94EE-108A1B50ACE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E213-8E17-4A07-86DF-B42CD0AE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DE49-89D9-4ABA-94EE-108A1B50ACE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E213-8E17-4A07-86DF-B42CD0AE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DE49-89D9-4ABA-94EE-108A1B50ACE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E213-8E17-4A07-86DF-B42CD0AE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DE49-89D9-4ABA-94EE-108A1B50ACE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E213-8E17-4A07-86DF-B42CD0AE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DE49-89D9-4ABA-94EE-108A1B50ACE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E213-8E17-4A07-86DF-B42CD0AE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DE49-89D9-4ABA-94EE-108A1B50ACE9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E213-8E17-4A07-86DF-B42CD0AE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3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сновные причины курения среди подростков: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214554"/>
            <a:ext cx="6400800" cy="27146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 данный момент курение среди подростков является одной из важнейших проблем здравоохранения и всего общества. По статистике в настоящее время в России курение среди подростков распространено повсеместно, в возрасте 15-17 лет курит каждый второй мальчик и каждая четвёртая девочка. Причём среди девочек курение в последнее время увеличилось в два раза.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5500702"/>
            <a:ext cx="3598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Педагог-психолог МКОУ СОШ №62</a:t>
            </a:r>
          </a:p>
          <a:p>
            <a:r>
              <a:rPr lang="ru-RU" dirty="0" smtClean="0"/>
              <a:t>Сутягина О.Г.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43446"/>
            <a:ext cx="2857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1785950" cy="267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256869" y="529819"/>
            <a:ext cx="1309664" cy="19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ричины курения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Влияние кино и фильмов, в которых главные герои курят (подростки берут с них пример).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Вред курения для подростков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Из-за постоянного раздражения глаз табачным дымом, постепенно снижается </a:t>
            </a:r>
            <a:r>
              <a:rPr lang="ru-RU" u="sng" dirty="0" smtClean="0"/>
              <a:t>острота зрения</a:t>
            </a:r>
            <a:r>
              <a:rPr lang="ru-RU" dirty="0" smtClean="0"/>
              <a:t>. В результате пагубного воздействия никотина на сетчатку глаза происходит снижение чувствительности к свету, повышается внутриглазное давление. Со временем развивается глаукома;</a:t>
            </a:r>
          </a:p>
          <a:p>
            <a:r>
              <a:rPr lang="ru-RU" dirty="0" smtClean="0"/>
              <a:t>Ухудшается </a:t>
            </a:r>
            <a:r>
              <a:rPr lang="ru-RU" u="sng" dirty="0" smtClean="0"/>
              <a:t>память</a:t>
            </a:r>
            <a:r>
              <a:rPr lang="ru-RU" dirty="0" smtClean="0"/>
              <a:t>. Экспериментально доказано, что курение (особенно в подростковом возрасте, когда память ещё формируется) значительно снижает объём памяти и скорость заучивания информации;</a:t>
            </a:r>
          </a:p>
          <a:p>
            <a:r>
              <a:rPr lang="ru-RU" dirty="0" smtClean="0"/>
              <a:t>Замедляется </a:t>
            </a:r>
            <a:r>
              <a:rPr lang="ru-RU" u="sng" dirty="0" smtClean="0"/>
              <a:t>рост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Снижается </a:t>
            </a:r>
            <a:r>
              <a:rPr lang="ru-RU" u="sng" dirty="0" smtClean="0"/>
              <a:t>мышечная сила</a:t>
            </a:r>
            <a:r>
              <a:rPr lang="ru-RU" dirty="0" smtClean="0"/>
              <a:t>, выносливость, замедляется реакция и координация движения;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214950"/>
            <a:ext cx="1894650" cy="14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 курения для подростков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 smtClean="0"/>
              <a:t>Истощаются</a:t>
            </a:r>
            <a:r>
              <a:rPr lang="ru-RU" dirty="0" smtClean="0"/>
              <a:t> нервные клетки;</a:t>
            </a:r>
          </a:p>
          <a:p>
            <a:r>
              <a:rPr lang="ru-RU" u="sng" dirty="0" smtClean="0"/>
              <a:t>Нарушается </a:t>
            </a:r>
            <a:r>
              <a:rPr lang="ru-RU" dirty="0" smtClean="0"/>
              <a:t>работа эндокринной системы (угнетается работа щитовидной железы),</a:t>
            </a:r>
          </a:p>
          <a:p>
            <a:r>
              <a:rPr lang="ru-RU" dirty="0"/>
              <a:t>В</a:t>
            </a:r>
            <a:r>
              <a:rPr lang="ru-RU" dirty="0" smtClean="0"/>
              <a:t>озникают различные </a:t>
            </a:r>
            <a:r>
              <a:rPr lang="ru-RU" u="sng" dirty="0" smtClean="0"/>
              <a:t>поражения кожи</a:t>
            </a:r>
            <a:r>
              <a:rPr lang="ru-RU" dirty="0" smtClean="0"/>
              <a:t>: себорея, угри;</a:t>
            </a:r>
          </a:p>
          <a:p>
            <a:r>
              <a:rPr lang="ru-RU" dirty="0" smtClean="0"/>
              <a:t>Происходит изнашивание сердечной мышцы, что в будущем проявляется в виде различных </a:t>
            </a:r>
            <a:r>
              <a:rPr lang="ru-RU" u="sng" dirty="0" smtClean="0"/>
              <a:t>проблем с сердцем: </a:t>
            </a:r>
            <a:r>
              <a:rPr lang="ru-RU" dirty="0" smtClean="0"/>
              <a:t>ишемической болезни, стенокардии, инфаркта;</a:t>
            </a:r>
          </a:p>
          <a:p>
            <a:r>
              <a:rPr lang="ru-RU" dirty="0" smtClean="0"/>
              <a:t>Курение сильно </a:t>
            </a:r>
            <a:r>
              <a:rPr lang="ru-RU" u="sng" dirty="0" smtClean="0"/>
              <a:t>снижает работоспособность </a:t>
            </a:r>
            <a:r>
              <a:rPr lang="ru-RU" dirty="0" smtClean="0"/>
              <a:t>у подростков, они становятся вялыми и раздражительными.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ричины курения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Курящие родители, друзья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8051" t="7184" r="6779" b="26378"/>
          <a:stretch>
            <a:fillRect/>
          </a:stretch>
        </p:blipFill>
        <p:spPr bwMode="auto">
          <a:xfrm>
            <a:off x="1785918" y="2643182"/>
            <a:ext cx="542452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ричины курения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Влияние и давление со стороны сверстников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58"/>
            <a:ext cx="5572164" cy="368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ричины курения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Подражание взрослым, друзьям и своим кумирам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58"/>
            <a:ext cx="5286412" cy="37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ричины курения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Снятие стресса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85992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ричины курения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14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Стремление выделится, выглядеть «круто»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2701588" cy="24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177042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928802"/>
            <a:ext cx="4857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ричины курения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72071"/>
          </a:xfrm>
        </p:spPr>
        <p:txBody>
          <a:bodyPr/>
          <a:lstStyle/>
          <a:p>
            <a:pPr algn="ctr"/>
            <a:r>
              <a:rPr lang="ru-RU" dirty="0" smtClean="0"/>
              <a:t>Доступность сигарет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876"/>
            <a:ext cx="30749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500306"/>
            <a:ext cx="25158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ричины курения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Влияние рекламы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23541"/>
          <a:stretch>
            <a:fillRect/>
          </a:stretch>
        </p:blipFill>
        <p:spPr bwMode="auto">
          <a:xfrm>
            <a:off x="2857488" y="2285992"/>
            <a:ext cx="3643338" cy="415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285860"/>
            <a:ext cx="2171703" cy="30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3116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ричины курения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Желание казаться самостоятельным и взрослым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3000391" cy="300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857496"/>
            <a:ext cx="5110177" cy="383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283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Основные причины курения среди подростков:</vt:lpstr>
      <vt:lpstr>Причины курения</vt:lpstr>
      <vt:lpstr>Причины курения</vt:lpstr>
      <vt:lpstr>Причины курения</vt:lpstr>
      <vt:lpstr>Причины курения</vt:lpstr>
      <vt:lpstr>Причины курения</vt:lpstr>
      <vt:lpstr>Причины курения</vt:lpstr>
      <vt:lpstr>Причины курения</vt:lpstr>
      <vt:lpstr>Причины курения</vt:lpstr>
      <vt:lpstr>Причины курения</vt:lpstr>
      <vt:lpstr>Вред курения для подростков</vt:lpstr>
      <vt:lpstr>Вред курения для подростков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причины курения среди подростков:</dc:title>
  <dc:creator>Admin</dc:creator>
  <cp:lastModifiedBy>Admin</cp:lastModifiedBy>
  <cp:revision>13</cp:revision>
  <dcterms:created xsi:type="dcterms:W3CDTF">2015-01-21T14:24:18Z</dcterms:created>
  <dcterms:modified xsi:type="dcterms:W3CDTF">2015-01-21T16:52:30Z</dcterms:modified>
</cp:coreProperties>
</file>