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8" r:id="rId12"/>
    <p:sldId id="269" r:id="rId13"/>
    <p:sldId id="270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FC796-F146-461F-8CB8-3EF67F008E0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CE674-BCA5-4A6D-B014-0C806312B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FCE674-BCA5-4A6D-B014-0C806312B8E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hyperlink" Target="https://www.google.ru/url?sa=i&amp;rct=j&amp;q=&amp;esrc=s&amp;source=images&amp;cd=&amp;cad=rja&amp;uact=8&amp;ved=0ahUKEwjpwsvRy-nOAhXKHpoKHYRtATUQjRwIBw&amp;url=http://nachalo4ka.ru/detskie-kartinki-assorti-dlya-prezentatsiy/&amp;psig=AFQjCNESinZbTlyu-mkkgjmM3eu8QVy1aA&amp;ust=147266199581469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yarmama.com/images/8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404664"/>
            <a:ext cx="6761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Забавный окружающий мир</a:t>
            </a:r>
          </a:p>
        </p:txBody>
      </p:sp>
      <p:pic>
        <p:nvPicPr>
          <p:cNvPr id="5122" name="Picture 2" descr="https://ds03.infourok.ru/uploads/ex/04d7/0000a116-ffe9d822/hello_html_m25bb9d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526222" cy="4791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404664"/>
            <a:ext cx="6761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Забавный окружающий мир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1268760"/>
            <a:ext cx="569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Распредели животных по группам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http://www.playcast.ru/uploads/2015/03/31/1293778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772816"/>
            <a:ext cx="1368152" cy="2524240"/>
          </a:xfrm>
          <a:prstGeom prst="rect">
            <a:avLst/>
          </a:prstGeom>
          <a:noFill/>
        </p:spPr>
      </p:pic>
      <p:pic>
        <p:nvPicPr>
          <p:cNvPr id="27654" name="Picture 6" descr="http://www.playcast.ru/uploads/2015/06/17/1400765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132856"/>
            <a:ext cx="1296143" cy="2137967"/>
          </a:xfrm>
          <a:prstGeom prst="rect">
            <a:avLst/>
          </a:prstGeom>
          <a:noFill/>
        </p:spPr>
      </p:pic>
      <p:pic>
        <p:nvPicPr>
          <p:cNvPr id="27656" name="Picture 8" descr="http://img1.liveinternet.ru/images/attach/c/11/114/924/114924555____1s__2_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645024"/>
            <a:ext cx="2726588" cy="2714903"/>
          </a:xfrm>
          <a:prstGeom prst="rect">
            <a:avLst/>
          </a:prstGeom>
          <a:noFill/>
        </p:spPr>
      </p:pic>
      <p:pic>
        <p:nvPicPr>
          <p:cNvPr id="27658" name="Picture 10" descr="http://img-fotki.yandex.ru/get/9068/16969765.1b5/0_87aca_ed1ff79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933056"/>
            <a:ext cx="2232248" cy="2238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404664"/>
            <a:ext cx="6761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Забавный окружающий мир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1268760"/>
            <a:ext cx="569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Распредели животных по группам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17.lipetskddo.ru/files/images_2/gruppi/pchelka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1800000" cy="2069645"/>
          </a:xfrm>
          <a:prstGeom prst="rect">
            <a:avLst/>
          </a:prstGeom>
          <a:noFill/>
        </p:spPr>
      </p:pic>
      <p:pic>
        <p:nvPicPr>
          <p:cNvPr id="29700" name="Picture 4" descr="http://www.playcast.ru/uploads/2015/08/22/1477497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79785">
            <a:off x="2755241" y="4019313"/>
            <a:ext cx="2163833" cy="2125966"/>
          </a:xfrm>
          <a:prstGeom prst="rect">
            <a:avLst/>
          </a:prstGeom>
          <a:noFill/>
        </p:spPr>
      </p:pic>
      <p:pic>
        <p:nvPicPr>
          <p:cNvPr id="29702" name="Picture 6" descr="https://img-fotki.yandex.ru/get/5631/200418627.b5/0_12e329_db071495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348880"/>
            <a:ext cx="1800000" cy="1538209"/>
          </a:xfrm>
          <a:prstGeom prst="rect">
            <a:avLst/>
          </a:prstGeom>
          <a:noFill/>
        </p:spPr>
      </p:pic>
      <p:pic>
        <p:nvPicPr>
          <p:cNvPr id="29704" name="Picture 8" descr="http://img-fotki.yandex.ru/get/6201/47407354.4f6/0_bc6ce_748dac1b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4725144"/>
            <a:ext cx="1800000" cy="1336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404664"/>
            <a:ext cx="6761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 algn="ctr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Забавный окружающий мир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1268760"/>
            <a:ext cx="5694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Распредели животных по группам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s4.pic4you.ru/y2014/06-16/24687/4450331-thum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05064"/>
            <a:ext cx="2381250" cy="2190750"/>
          </a:xfrm>
          <a:prstGeom prst="rect">
            <a:avLst/>
          </a:prstGeom>
          <a:noFill/>
        </p:spPr>
      </p:pic>
      <p:pic>
        <p:nvPicPr>
          <p:cNvPr id="28678" name="Picture 6" descr="http://img-fotki.yandex.ru/get/9103/16969765.1a6/0_8035c_d5dd689d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005064"/>
            <a:ext cx="2376064" cy="2560255"/>
          </a:xfrm>
          <a:prstGeom prst="rect">
            <a:avLst/>
          </a:prstGeom>
          <a:noFill/>
        </p:spPr>
      </p:pic>
      <p:pic>
        <p:nvPicPr>
          <p:cNvPr id="28680" name="Picture 8" descr="http://img-fotki.yandex.ru/get/6522/155524994.142/0_94c27_92af80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3528" y="2132856"/>
            <a:ext cx="2784067" cy="1844445"/>
          </a:xfrm>
          <a:prstGeom prst="rect">
            <a:avLst/>
          </a:prstGeom>
          <a:noFill/>
        </p:spPr>
      </p:pic>
      <p:pic>
        <p:nvPicPr>
          <p:cNvPr id="28682" name="Picture 10" descr="http://img1.liveinternet.ru/images/attach/c/2/69/537/69537782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1916832"/>
            <a:ext cx="2668666" cy="2154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://nachalo4ka.ru/wp-content/uploads/2014/07/nadpis-Den-znani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764704"/>
            <a:ext cx="5267325" cy="857250"/>
          </a:xfrm>
          <a:prstGeom prst="rect">
            <a:avLst/>
          </a:prstGeom>
          <a:noFill/>
        </p:spPr>
      </p:pic>
      <p:pic>
        <p:nvPicPr>
          <p:cNvPr id="23556" name="Picture 4" descr="http://prostoprikol.com/img/picture/May/15/1a40e6bffc23e78cc57c98f1d027d3ee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628800"/>
            <a:ext cx="4608512" cy="35195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5157192"/>
            <a:ext cx="5425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Второклассник !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15816" y="836712"/>
            <a:ext cx="3372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РАСПИСАНИЕ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2060848"/>
            <a:ext cx="562673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Сказочная литература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Весёлая математика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Забавный окружающий мир</a:t>
            </a:r>
          </a:p>
          <a:p>
            <a:pPr marL="514350" indent="-514350">
              <a:buFont typeface="+mj-lt"/>
              <a:buAutoNum type="arabicPeriod"/>
            </a:pP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35696" y="188640"/>
            <a:ext cx="55999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Сказочная литература</a:t>
            </a:r>
          </a:p>
        </p:txBody>
      </p:sp>
      <p:pic>
        <p:nvPicPr>
          <p:cNvPr id="16386" name="Picture 2" descr="http://puzzleit.club/files/puzzles/126/125929/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08720"/>
            <a:ext cx="8064896" cy="555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35696" y="188640"/>
            <a:ext cx="51601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</p:txBody>
      </p:sp>
      <p:pic>
        <p:nvPicPr>
          <p:cNvPr id="15364" name="Picture 4" descr="http://igraemsdetmy.ru/wp-content/uploads/2011/11/azbu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715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23728" y="404664"/>
            <a:ext cx="51601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4293096"/>
            <a:ext cx="35320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Дом, аист, маяк.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 descr="1"/>
          <p:cNvPicPr>
            <a:picLocks noChangeAspect="1" noChangeArrowheads="1"/>
          </p:cNvPicPr>
          <p:nvPr/>
        </p:nvPicPr>
        <p:blipFill>
          <a:blip r:embed="rId3" cstate="print"/>
          <a:srcRect r="60930"/>
          <a:stretch>
            <a:fillRect/>
          </a:stretch>
        </p:blipFill>
        <p:spPr bwMode="auto">
          <a:xfrm>
            <a:off x="1403648" y="1772816"/>
            <a:ext cx="1531144" cy="2032117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2" name="Picture 2" descr="1"/>
          <p:cNvPicPr>
            <a:picLocks noChangeAspect="1" noChangeArrowheads="1"/>
          </p:cNvPicPr>
          <p:nvPr/>
        </p:nvPicPr>
        <p:blipFill>
          <a:blip r:embed="rId3" cstate="print"/>
          <a:srcRect l="53023"/>
          <a:stretch>
            <a:fillRect/>
          </a:stretch>
        </p:blipFill>
        <p:spPr bwMode="auto">
          <a:xfrm>
            <a:off x="3635896" y="1556792"/>
            <a:ext cx="1833954" cy="202367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0483" name="Picture 3" descr="1 001"/>
          <p:cNvPicPr>
            <a:picLocks noChangeAspect="1" noChangeArrowheads="1"/>
          </p:cNvPicPr>
          <p:nvPr/>
        </p:nvPicPr>
        <p:blipFill>
          <a:blip r:embed="rId4" cstate="print"/>
          <a:srcRect l="61539" t="13954" r="3847"/>
          <a:stretch>
            <a:fillRect/>
          </a:stretch>
        </p:blipFill>
        <p:spPr bwMode="auto">
          <a:xfrm>
            <a:off x="6084168" y="1772816"/>
            <a:ext cx="2003880" cy="2058872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99792" y="4797152"/>
            <a:ext cx="36711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Часы, утюг, гусь.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404664"/>
            <a:ext cx="51601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</p:txBody>
      </p:sp>
      <p:pic>
        <p:nvPicPr>
          <p:cNvPr id="19457" name="Picture 1" descr="1 002"/>
          <p:cNvPicPr>
            <a:picLocks noChangeAspect="1" noChangeArrowheads="1"/>
          </p:cNvPicPr>
          <p:nvPr/>
        </p:nvPicPr>
        <p:blipFill>
          <a:blip r:embed="rId3" cstate="print"/>
          <a:srcRect t="11516" r="73077" b="11542"/>
          <a:stretch>
            <a:fillRect/>
          </a:stretch>
        </p:blipFill>
        <p:spPr bwMode="auto">
          <a:xfrm>
            <a:off x="1115616" y="2276872"/>
            <a:ext cx="1961919" cy="1872208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58" name="Picture 2" descr="1 002"/>
          <p:cNvPicPr>
            <a:picLocks noChangeAspect="1" noChangeArrowheads="1"/>
          </p:cNvPicPr>
          <p:nvPr/>
        </p:nvPicPr>
        <p:blipFill>
          <a:blip r:embed="rId3" cstate="print"/>
          <a:srcRect l="25000" t="11516" r="42308"/>
          <a:stretch>
            <a:fillRect/>
          </a:stretch>
        </p:blipFill>
        <p:spPr bwMode="auto">
          <a:xfrm>
            <a:off x="3491880" y="1340768"/>
            <a:ext cx="2210177" cy="1997968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59" name="Picture 3" descr="1 002"/>
          <p:cNvPicPr>
            <a:picLocks noChangeAspect="1" noChangeArrowheads="1"/>
          </p:cNvPicPr>
          <p:nvPr/>
        </p:nvPicPr>
        <p:blipFill>
          <a:blip r:embed="rId3" cstate="print"/>
          <a:srcRect l="63461" t="11516" r="7692"/>
          <a:stretch>
            <a:fillRect/>
          </a:stretch>
        </p:blipFill>
        <p:spPr bwMode="auto">
          <a:xfrm>
            <a:off x="6156176" y="2204864"/>
            <a:ext cx="1872208" cy="191736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95736" y="4437112"/>
            <a:ext cx="4902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Курица, сорока, страус.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404664"/>
            <a:ext cx="51601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</p:txBody>
      </p:sp>
      <p:pic>
        <p:nvPicPr>
          <p:cNvPr id="18433" name="Picture 1" descr="1"/>
          <p:cNvPicPr>
            <a:picLocks noChangeAspect="1" noChangeArrowheads="1"/>
          </p:cNvPicPr>
          <p:nvPr/>
        </p:nvPicPr>
        <p:blipFill>
          <a:blip r:embed="rId3" cstate="print"/>
          <a:srcRect r="55345"/>
          <a:stretch>
            <a:fillRect/>
          </a:stretch>
        </p:blipFill>
        <p:spPr bwMode="auto">
          <a:xfrm>
            <a:off x="827584" y="1988841"/>
            <a:ext cx="2258312" cy="1512167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34" name="Picture 2" descr="1"/>
          <p:cNvPicPr>
            <a:picLocks noChangeAspect="1" noChangeArrowheads="1"/>
          </p:cNvPicPr>
          <p:nvPr/>
        </p:nvPicPr>
        <p:blipFill>
          <a:blip r:embed="rId3" cstate="print"/>
          <a:srcRect l="47169" r="5661"/>
          <a:stretch>
            <a:fillRect/>
          </a:stretch>
        </p:blipFill>
        <p:spPr bwMode="auto">
          <a:xfrm>
            <a:off x="3491880" y="1340768"/>
            <a:ext cx="2270183" cy="1439044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8435" name="Picture 3" descr="1 001"/>
          <p:cNvPicPr>
            <a:picLocks noChangeAspect="1" noChangeArrowheads="1"/>
          </p:cNvPicPr>
          <p:nvPr/>
        </p:nvPicPr>
        <p:blipFill>
          <a:blip r:embed="rId4" cstate="print"/>
          <a:srcRect t="13954" r="57692"/>
          <a:stretch>
            <a:fillRect/>
          </a:stretch>
        </p:blipFill>
        <p:spPr bwMode="auto">
          <a:xfrm>
            <a:off x="6084168" y="1916832"/>
            <a:ext cx="2160261" cy="181637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404664"/>
            <a:ext cx="51601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Озорная грамматика</a:t>
            </a:r>
          </a:p>
        </p:txBody>
      </p:sp>
      <p:pic>
        <p:nvPicPr>
          <p:cNvPr id="21506" name="Picture 2" descr="http://clipartmania.ru/uploads/gallery/main/437/bear-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87052">
            <a:off x="1605915" y="1544359"/>
            <a:ext cx="1984929" cy="1943453"/>
          </a:xfrm>
          <a:prstGeom prst="rect">
            <a:avLst/>
          </a:prstGeom>
          <a:noFill/>
        </p:spPr>
      </p:pic>
      <p:pic>
        <p:nvPicPr>
          <p:cNvPr id="21510" name="Picture 6" descr="http://img-fotki.yandex.ru/get/6522/16969765.96/0_6a781_ffa64d76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844824"/>
            <a:ext cx="1192452" cy="1944216"/>
          </a:xfrm>
          <a:prstGeom prst="rect">
            <a:avLst/>
          </a:prstGeom>
          <a:noFill/>
        </p:spPr>
      </p:pic>
      <p:pic>
        <p:nvPicPr>
          <p:cNvPr id="21518" name="Picture 14" descr="http://krasivye-zhivotnye.ru/images2/pticy7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2132856"/>
            <a:ext cx="1563794" cy="2160240"/>
          </a:xfrm>
          <a:prstGeom prst="rect">
            <a:avLst/>
          </a:prstGeom>
          <a:noFill/>
        </p:spPr>
      </p:pic>
      <p:pic>
        <p:nvPicPr>
          <p:cNvPr id="21524" name="Picture 20" descr="Картинки по запросу муравей картинки для детей на прозрачном фоне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672" y="3429000"/>
            <a:ext cx="1656184" cy="2286214"/>
          </a:xfrm>
          <a:prstGeom prst="rect">
            <a:avLst/>
          </a:prstGeom>
          <a:noFill/>
        </p:spPr>
      </p:pic>
      <p:pic>
        <p:nvPicPr>
          <p:cNvPr id="21526" name="Picture 22" descr="http://img-fotki.yandex.ru/get/9171/47407354.caa/0_133e07_2f352cf3_ori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4005064"/>
            <a:ext cx="2016224" cy="1931172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467544" y="1124744"/>
            <a:ext cx="2126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Трудится, как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5229200"/>
            <a:ext cx="2384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Неуклюжий, как…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95936" y="1628800"/>
            <a:ext cx="1942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Трещит, как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60232" y="1196752"/>
            <a:ext cx="1959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Мудрый, как…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79912" y="4653136"/>
            <a:ext cx="23654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Трусливый, как …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C -0.01719 -0.0007 -0.0342 -0.00093 -0.05139 -0.00209 C -0.06077 -0.00278 -0.06945 -0.01227 -0.07795 -0.01574 C -0.08368 -0.02107 -0.08958 -0.02431 -0.09566 -0.0294 C -0.10052 -0.03357 -0.10399 -0.03912 -0.10886 -0.04329 C -0.11719 -0.05973 -0.1059 -0.03912 -0.11615 -0.05301 C -0.11736 -0.05463 -0.11771 -0.05741 -0.1191 -0.05903 C -0.1217 -0.06204 -0.12795 -0.06667 -0.12795 -0.06667 C -0.12899 -0.06875 -0.12952 -0.07107 -0.1309 -0.07269 C -0.13212 -0.07408 -0.1342 -0.07315 -0.13524 -0.07454 C -0.13629 -0.07593 -0.13594 -0.07871 -0.13681 -0.08056 C -0.1441 -0.09537 -0.13854 -0.07778 -0.1441 -0.09236 C -0.14549 -0.09584 -0.14774 -0.1088 -0.14844 -0.10996 C -0.15313 -0.11922 -0.15434 -0.1301 -0.15886 -0.13936 C -0.16233 -0.15301 -0.16476 -0.16852 -0.17066 -0.18056 C -0.17309 -0.19074 -0.17604 -0.20139 -0.17795 -0.21181 C -0.1809 -0.22778 -0.18125 -0.24468 -0.18386 -0.26088 C -0.18438 -0.26875 -0.18524 -0.27662 -0.18524 -0.28449 C -0.18524 -0.30348 -0.18507 -0.32246 -0.18386 -0.34121 C -0.18316 -0.35301 -0.17778 -0.36922 -0.175 -0.38056 C -0.17344 -0.38658 -0.17344 -0.39144 -0.1691 -0.39422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2.96296E-6 C -0.01041 0.00208 -0.02048 0.00439 -0.0309 0.00578 C -0.03611 0.00833 -0.04201 0.00833 -0.04704 0.0118 C -0.05746 0.01898 -0.04548 0.01319 -0.0559 0.01759 C -0.06753 0.02777 -0.06874 0.03402 -0.07638 0.04907 C -0.08593 0.06805 -0.09045 0.07731 -0.09409 0.1 C -0.09461 0.10972 -0.09479 0.11967 -0.09548 0.12939 C -0.09652 0.14351 -0.10416 0.15509 -0.10729 0.16851 C -0.11058 0.20185 -0.11024 0.24814 -0.09548 0.27847 C -0.09288 0.28958 -0.08801 0.2993 -0.0809 0.30578 C -0.07604 0.31574 -0.07378 0.32638 -0.06614 0.33333 C -0.06163 0.34236 -0.06024 0.34953 -0.05295 0.353 C -0.04513 0.36828 -0.05538 0.34976 -0.04548 0.36273 C -0.03506 0.37638 -0.05051 0.36134 -0.03819 0.37245 C -0.03159 0.38587 -0.01354 0.40462 -0.00138 0.40972 C 0.00348 0.41967 0.01233 0.42013 0.0191 0.42754 C 0.02396 0.43287 0.02501 0.43842 0.03091 0.4412 C 0.0323 0.44305 0.03351 0.4456 0.03525 0.44699 C 0.03803 0.44907 0.0441 0.45092 0.0441 0.45092 C 0.0448 0.45162 0.05122 0.45787 0.05296 0.45694 C 0.05469 0.45601 0.05469 0.45254 0.05591 0.45092 C 0.05626 0.45046 0.05695 0.45092 0.05747 0.45092 " pathEditMode="relative" ptsTypes="fffffffffffffffffffffA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C -0.00191 -0.00788 -0.00312 -0.01528 -0.00434 -0.02338 C -0.0059 -0.05116 -0.00677 -0.08727 -0.0191 -0.11158 C -0.02031 -0.1169 -0.02135 -0.12454 -0.02344 -0.1294 C -0.02517 -0.13357 -0.0283 -0.13658 -0.02934 -0.14098 C -0.03281 -0.1551 -0.03055 -0.14931 -0.03524 -0.1588 C -0.03715 -0.1669 -0.04045 -0.17524 -0.0441 -0.18218 C -0.04444 -0.1838 -0.04635 -0.19237 -0.04705 -0.19399 C -0.04878 -0.19815 -0.05295 -0.20579 -0.05295 -0.20579 C -0.05573 -0.21713 -0.06128 -0.22686 -0.06753 -0.23519 C -0.07118 -0.24838 -0.06614 -0.2338 -0.07344 -0.24491 C -0.07899 -0.25348 -0.07986 -0.26065 -0.08663 -0.26667 C -0.09062 -0.28125 -0.08489 -0.26389 -0.09253 -0.27639 C -0.10069 -0.28982 -0.08594 -0.27477 -0.09844 -0.28612 C -0.10416 -0.29792 -0.11371 -0.29954 -0.12344 -0.30371 C -0.13837 -0.31019 -0.15364 -0.31274 -0.1691 -0.31551 C -0.17882 -0.31482 -0.18871 -0.31505 -0.19844 -0.31366 C -0.20642 -0.3125 -0.21302 -0.3051 -0.22048 -0.30186 C -0.22205 -0.3 -0.22361 -0.29815 -0.225 -0.29607 C -0.22621 -0.29422 -0.22795 -0.29005 -0.22795 -0.29005 " pathEditMode="relative" ptsTypes="fffffffffffffffffffA">
                                      <p:cBhvr>
                                        <p:cTn id="14" dur="2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C 0.00087 -0.025 0.0007 -0.03611 0.00591 -0.05671 C 0.00643 -0.05856 0.00816 -0.06666 0.00886 -0.06852 C 0.01059 -0.07268 0.01476 -0.08032 0.01476 -0.08032 C 0.01754 -0.09166 0.01389 -0.08125 0.02049 -0.09004 C 0.02882 -0.10139 0.01719 -0.09097 0.02795 -0.10185 C 0.04931 -0.12361 0.02865 -0.10254 0.04115 -0.1118 C 0.04879 -0.11736 0.05104 -0.12014 0.05886 -0.12338 C 0.06025 -0.12477 0.06163 -0.12639 0.0632 -0.12731 C 0.06598 -0.12893 0.07205 -0.13125 0.07205 -0.13125 C 0.07882 -0.13727 0.08646 -0.13935 0.0941 -0.14305 C 0.1165 -0.15393 0.13473 -0.16018 0.15886 -0.16273 C 0.16389 -0.1625 0.20452 -0.16111 0.21771 -0.15879 C 0.22361 -0.15764 0.22934 -0.15463 0.23525 -0.15278 C 0.2507 -0.14815 0.2658 -0.14004 0.28091 -0.13333 C 0.2882 -0.13009 0.29532 -0.12546 0.30295 -0.12546 " pathEditMode="relative" ptsTypes="fffffffffffffffA">
                                      <p:cBhvr>
                                        <p:cTn id="18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5.92593E-6 C 0.00798 0.00347 0.01476 0.00694 0.02205 0.0118 C 0.02344 0.01273 0.025 0.01296 0.02656 0.01365 C 0.02795 0.01435 0.02951 0.01481 0.0309 0.01573 C 0.0368 0.01967 0.04219 0.02476 0.04861 0.02731 C 0.05434 0.03263 0.06094 0.03448 0.06614 0.0412 C 0.07048 0.04675 0.07361 0.05023 0.07934 0.05277 C 0.08038 0.05486 0.08108 0.05717 0.08229 0.05879 C 0.08351 0.06041 0.08559 0.06087 0.0868 0.06273 C 0.08923 0.0662 0.0908 0.0706 0.09271 0.07453 C 0.09375 0.07638 0.09566 0.08032 0.09566 0.08032 C 0.09792 0.08958 0.09913 0.09606 0.10295 0.10393 C 0.11007 0.13263 0.10173 0.09675 0.10729 0.13124 C 0.10798 0.13541 0.11024 0.14305 0.11024 0.14305 C 0.10972 0.16064 0.11458 0.18124 0.10729 0.19606 C 0.10139 0.20786 0.0776 0.21898 0.06771 0.22337 C 0.05694 0.22823 0.04635 0.23009 0.03524 0.23333 C 0.00312 0.24282 -0.02899 0.24861 -0.06181 0.25277 C -0.06875 0.25509 -0.07795 0.26064 -0.08524 0.26064 " pathEditMode="relative" ptsTypes="ffffffffffffffffffA">
                                      <p:cBhvr>
                                        <p:cTn id="22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kolesnikovalud.ucoz.ru/_ph/4/808095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404664"/>
            <a:ext cx="52400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lvl="0" indent="-514350"/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Весёлая математика</a:t>
            </a:r>
          </a:p>
        </p:txBody>
      </p:sp>
      <p:pic>
        <p:nvPicPr>
          <p:cNvPr id="17414" name="Picture 6" descr="http://img-fotki.yandex.ru/get/6408/47407354.716/0_eb1d4_a0a2a4d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3134" y="1429351"/>
            <a:ext cx="6331234" cy="4274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89</Words>
  <Application>Microsoft Office PowerPoint</Application>
  <PresentationFormat>Экран (4:3)</PresentationFormat>
  <Paragraphs>29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lis</dc:creator>
  <cp:lastModifiedBy>lis</cp:lastModifiedBy>
  <cp:revision>31</cp:revision>
  <dcterms:created xsi:type="dcterms:W3CDTF">2016-08-30T15:45:58Z</dcterms:created>
  <dcterms:modified xsi:type="dcterms:W3CDTF">2016-09-01T08:03:43Z</dcterms:modified>
</cp:coreProperties>
</file>