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7" r:id="rId5"/>
    <p:sldId id="260" r:id="rId6"/>
    <p:sldId id="261" r:id="rId7"/>
    <p:sldId id="259" r:id="rId8"/>
    <p:sldId id="266" r:id="rId9"/>
    <p:sldId id="264" r:id="rId10"/>
    <p:sldId id="263" r:id="rId11"/>
    <p:sldId id="267" r:id="rId12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3300"/>
    <a:srgbClr val="FFCC00"/>
    <a:srgbClr val="0000FF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0" d="100"/>
          <a:sy n="140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571480"/>
            <a:ext cx="2571768" cy="2451752"/>
          </a:xfrm>
          <a:prstGeom prst="rect">
            <a:avLst/>
          </a:prstGeom>
          <a:noFill/>
        </p:spPr>
      </p:pic>
      <p:pic>
        <p:nvPicPr>
          <p:cNvPr id="1028" name="Picture 4" descr="E:\Семья\О семье фото\Матрешка семь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3929066"/>
            <a:ext cx="3852301" cy="2571768"/>
          </a:xfrm>
          <a:prstGeom prst="rect">
            <a:avLst/>
          </a:prstGeom>
          <a:noFill/>
        </p:spPr>
      </p:pic>
      <p:pic>
        <p:nvPicPr>
          <p:cNvPr id="1029" name="Picture 5" descr="E:\Семья\О семье фото\Аист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DDAEE"/>
              </a:clrFrom>
              <a:clrTo>
                <a:srgbClr val="CDDAEE">
                  <a:alpha val="0"/>
                </a:srgbClr>
              </a:clrTo>
            </a:clrChange>
            <a:lum bright="20000"/>
          </a:blip>
          <a:srcRect l="18125" t="14911" r="18102"/>
          <a:stretch>
            <a:fillRect/>
          </a:stretch>
        </p:blipFill>
        <p:spPr bwMode="auto">
          <a:xfrm>
            <a:off x="4255580" y="1571612"/>
            <a:ext cx="4888420" cy="4929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488" y="214290"/>
          <a:ext cx="6096000" cy="4572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1768"/>
                <a:gridCol w="352423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Благодарность</a:t>
                      </a:r>
                      <a:endParaRPr lang="ru-RU" sz="2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Вредность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Милосердие</a:t>
                      </a:r>
                      <a:endParaRPr lang="ru-RU" sz="24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F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Терпеливость</a:t>
                      </a:r>
                      <a:endParaRPr lang="ru-RU" sz="2400" dirty="0">
                        <a:solidFill>
                          <a:srgbClr val="00B0F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Жадность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Уважение</a:t>
                      </a:r>
                      <a:endParaRPr lang="ru-RU" sz="24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Хвастовство</a:t>
                      </a:r>
                      <a:endParaRPr lang="ru-RU" sz="24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Честность</a:t>
                      </a:r>
                      <a:endParaRPr lang="ru-RU" sz="2400" dirty="0"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Лень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Недоверие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Вежливость</a:t>
                      </a:r>
                      <a:endParaRPr lang="ru-RU" sz="2400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Забота</a:t>
                      </a:r>
                      <a:endParaRPr lang="ru-RU" sz="24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Сопереживание</a:t>
                      </a:r>
                      <a:endParaRPr lang="ru-RU" sz="2400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Любовь</a:t>
                      </a:r>
                      <a:endParaRPr lang="ru-RU" sz="24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Грубость</a:t>
                      </a:r>
                      <a:endParaRPr lang="ru-RU" sz="2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Верность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Понимание</a:t>
                      </a:r>
                      <a:endParaRPr lang="ru-RU" sz="2400" dirty="0"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Прощение</a:t>
                      </a:r>
                      <a:endParaRPr lang="ru-RU" sz="24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Дружба</a:t>
                      </a:r>
                      <a:endParaRPr lang="ru-RU" sz="24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Доброжелательность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643051"/>
            <a:ext cx="1143008" cy="1089668"/>
          </a:xfrm>
          <a:prstGeom prst="rect">
            <a:avLst/>
          </a:prstGeom>
          <a:noFill/>
        </p:spPr>
      </p:pic>
      <p:pic>
        <p:nvPicPr>
          <p:cNvPr id="4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571744"/>
            <a:ext cx="1143008" cy="1089667"/>
          </a:xfrm>
          <a:prstGeom prst="rect">
            <a:avLst/>
          </a:prstGeom>
          <a:noFill/>
        </p:spPr>
      </p:pic>
      <p:pic>
        <p:nvPicPr>
          <p:cNvPr id="5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2071678"/>
            <a:ext cx="1248600" cy="1190332"/>
          </a:xfrm>
          <a:prstGeom prst="rect">
            <a:avLst/>
          </a:prstGeom>
          <a:noFill/>
        </p:spPr>
      </p:pic>
      <p:pic>
        <p:nvPicPr>
          <p:cNvPr id="6" name="Picture 2" descr="E:\Семья\О семье фото\Традиции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4143372" y="4929198"/>
            <a:ext cx="2564442" cy="1710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емья\О семье фото\Портрет семь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714488"/>
            <a:ext cx="2734528" cy="3001145"/>
          </a:xfrm>
          <a:prstGeom prst="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3286116" y="5072074"/>
            <a:ext cx="2680102" cy="715089"/>
          </a:xfrm>
          <a:prstGeom prst="roundRect">
            <a:avLst/>
          </a:prstGeom>
          <a:ln>
            <a:solidFill>
              <a:srgbClr val="FF9966"/>
            </a:solidFill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обязанности</a:t>
            </a:r>
            <a:endParaRPr lang="ru-RU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00826" y="2571744"/>
            <a:ext cx="2085577" cy="715089"/>
          </a:xfrm>
          <a:prstGeom prst="roundRect">
            <a:avLst/>
          </a:prstGeom>
          <a:ln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ценности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2571744"/>
            <a:ext cx="2110914" cy="715089"/>
          </a:xfrm>
          <a:prstGeom prst="roundRect">
            <a:avLst/>
          </a:prstGeom>
          <a:ln w="3175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традиции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85984" y="285728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</a:t>
            </a:r>
          </a:p>
          <a:p>
            <a:pPr algn="ctr"/>
            <a:r>
              <a:rPr lang="ru-RU" sz="2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счастливой семьи</a:t>
            </a:r>
            <a:endParaRPr lang="ru-RU" sz="2400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://cs9684.userapi.com/u67364644/-14/x_d022dec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l="16333" t="9375" r="16779"/>
          <a:stretch>
            <a:fillRect/>
          </a:stretch>
        </p:blipFill>
        <p:spPr bwMode="auto">
          <a:xfrm>
            <a:off x="642910" y="357166"/>
            <a:ext cx="3357586" cy="29100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E:\Семья\О семье фото\Несколько поколен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28604"/>
            <a:ext cx="4078717" cy="2714643"/>
          </a:xfrm>
          <a:prstGeom prst="roundRect">
            <a:avLst/>
          </a:prstGeom>
          <a:noFill/>
        </p:spPr>
      </p:pic>
      <p:pic>
        <p:nvPicPr>
          <p:cNvPr id="2052" name="Picture 4" descr="E:\Семья\О семье фото\Многодетная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16422" r="6598"/>
          <a:stretch>
            <a:fillRect/>
          </a:stretch>
        </p:blipFill>
        <p:spPr bwMode="auto">
          <a:xfrm>
            <a:off x="4786314" y="3500438"/>
            <a:ext cx="3643338" cy="2907756"/>
          </a:xfrm>
          <a:prstGeom prst="roundRect">
            <a:avLst/>
          </a:prstGeom>
          <a:noFill/>
        </p:spPr>
      </p:pic>
      <p:pic>
        <p:nvPicPr>
          <p:cNvPr id="2053" name="Picture 5" descr="E:\Семья\О семье фото\Близнецы.jpg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/>
          <a:stretch>
            <a:fillRect/>
          </a:stretch>
        </p:blipFill>
        <p:spPr bwMode="auto">
          <a:xfrm>
            <a:off x="285720" y="3643314"/>
            <a:ext cx="4000528" cy="265660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4282" y="5257562"/>
            <a:ext cx="8715436" cy="1362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счастливые семьи похожи друг на друга…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Л.Н. Толстой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Семья\О семье фото\С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928934"/>
            <a:ext cx="4074742" cy="2714644"/>
          </a:xfrm>
          <a:prstGeom prst="roundRect">
            <a:avLst/>
          </a:prstGeom>
          <a:noFill/>
        </p:spPr>
      </p:pic>
      <p:pic>
        <p:nvPicPr>
          <p:cNvPr id="1027" name="Picture 3" descr="E:\Семья\О семье фото\С много поколений.jpg"/>
          <p:cNvPicPr>
            <a:picLocks noChangeAspect="1" noChangeArrowheads="1"/>
          </p:cNvPicPr>
          <p:nvPr/>
        </p:nvPicPr>
        <p:blipFill>
          <a:blip r:embed="rId3"/>
          <a:srcRect l="5000" t="9193"/>
          <a:stretch>
            <a:fillRect/>
          </a:stretch>
        </p:blipFill>
        <p:spPr bwMode="auto">
          <a:xfrm>
            <a:off x="4643438" y="268166"/>
            <a:ext cx="3929090" cy="2502210"/>
          </a:xfrm>
          <a:prstGeom prst="roundRect">
            <a:avLst/>
          </a:prstGeom>
          <a:noFill/>
        </p:spPr>
      </p:pic>
      <p:pic>
        <p:nvPicPr>
          <p:cNvPr id="7" name="Picture 12" descr="http://h4.img.mediacache.rugion.ru/_i/forum/files/98/28/06/9828061_0s828_1325927042.jpg"/>
          <p:cNvPicPr>
            <a:picLocks noChangeAspect="1" noChangeArrowheads="1"/>
          </p:cNvPicPr>
          <p:nvPr/>
        </p:nvPicPr>
        <p:blipFill>
          <a:blip r:embed="rId4"/>
          <a:srcRect l="4659" t="4509" r="23448" b="23347"/>
          <a:stretch>
            <a:fillRect/>
          </a:stretch>
        </p:blipFill>
        <p:spPr bwMode="auto">
          <a:xfrm>
            <a:off x="642910" y="252845"/>
            <a:ext cx="3469425" cy="25332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емья\О семье фото\Портрет семь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25800">
            <a:off x="857418" y="550528"/>
            <a:ext cx="3786214" cy="4155371"/>
          </a:xfrm>
          <a:prstGeom prst="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643306" y="4500570"/>
            <a:ext cx="5143504" cy="18728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 </a:t>
            </a:r>
          </a:p>
          <a:p>
            <a:pPr algn="ctr"/>
            <a:r>
              <a:rPr lang="ru-RU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счастливой семьи</a:t>
            </a:r>
            <a:endParaRPr lang="ru-RU" sz="4400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571480"/>
            <a:ext cx="1357322" cy="1293981"/>
          </a:xfrm>
          <a:prstGeom prst="rect">
            <a:avLst/>
          </a:prstGeom>
          <a:noFill/>
        </p:spPr>
      </p:pic>
      <p:pic>
        <p:nvPicPr>
          <p:cNvPr id="9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1643050"/>
            <a:ext cx="1357322" cy="1293980"/>
          </a:xfrm>
          <a:prstGeom prst="rect">
            <a:avLst/>
          </a:prstGeom>
          <a:noFill/>
        </p:spPr>
      </p:pic>
      <p:pic>
        <p:nvPicPr>
          <p:cNvPr id="10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928670"/>
            <a:ext cx="1482713" cy="1413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евр 7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357686" y="1071546"/>
            <a:ext cx="4376428" cy="54868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500166" y="0"/>
            <a:ext cx="5715040" cy="851297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 и Феврония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D:\клипарты\любовь\ee077457049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857232"/>
            <a:ext cx="20833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история\пётр и февр\prolove5.jpg"/>
          <p:cNvPicPr>
            <a:picLocks noChangeAspect="1" noChangeArrowheads="1"/>
          </p:cNvPicPr>
          <p:nvPr/>
        </p:nvPicPr>
        <p:blipFill>
          <a:blip r:embed="rId4">
            <a:lum bright="30000"/>
          </a:blip>
          <a:srcRect b="20499"/>
          <a:stretch>
            <a:fillRect/>
          </a:stretch>
        </p:blipFill>
        <p:spPr bwMode="auto">
          <a:xfrm>
            <a:off x="785786" y="2500306"/>
            <a:ext cx="2428892" cy="381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Семья\О семье фото\Традиции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6143636" y="4763098"/>
            <a:ext cx="2816216" cy="1878931"/>
          </a:xfrm>
          <a:prstGeom prst="rect">
            <a:avLst/>
          </a:prstGeom>
          <a:noFill/>
        </p:spPr>
      </p:pic>
      <p:pic>
        <p:nvPicPr>
          <p:cNvPr id="4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14291"/>
            <a:ext cx="1143008" cy="1089668"/>
          </a:xfrm>
          <a:prstGeom prst="rect">
            <a:avLst/>
          </a:prstGeom>
          <a:noFill/>
        </p:spPr>
      </p:pic>
      <p:pic>
        <p:nvPicPr>
          <p:cNvPr id="5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142984"/>
            <a:ext cx="1143008" cy="1089667"/>
          </a:xfrm>
          <a:prstGeom prst="rect">
            <a:avLst/>
          </a:prstGeom>
          <a:noFill/>
        </p:spPr>
      </p:pic>
      <p:pic>
        <p:nvPicPr>
          <p:cNvPr id="6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642918"/>
            <a:ext cx="1248600" cy="1190332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500298" y="357166"/>
            <a:ext cx="6286544" cy="15323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работы в группе</a:t>
            </a:r>
          </a:p>
          <a:p>
            <a:pPr algn="ctr"/>
            <a:endParaRPr lang="ru-RU" sz="4400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2214554"/>
            <a:ext cx="87154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Старший в группе распределяет обязанности.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Работаем дружно.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Говорим по делу.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Прислушиваемся к советам консультанта.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Читаем внимательно текст.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Находим ответы на вопросы.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нужно ответы записываем, или оформляем  на отдельном листе.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Когда закончите работу, не забудьте назначить выступающего от группы, или выступить всем вместе.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285728"/>
            <a:ext cx="8215370" cy="15323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 ценности</a:t>
            </a:r>
          </a:p>
          <a:p>
            <a:pPr algn="ctr"/>
            <a:endParaRPr lang="ru-RU" sz="40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Семья\О семье фото\Традиции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5821916" y="4572008"/>
            <a:ext cx="3030364" cy="2021807"/>
          </a:xfrm>
          <a:prstGeom prst="rect">
            <a:avLst/>
          </a:prstGeom>
          <a:noFill/>
        </p:spPr>
      </p:pic>
      <p:pic>
        <p:nvPicPr>
          <p:cNvPr id="6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306" y="215971"/>
            <a:ext cx="1143008" cy="1089668"/>
          </a:xfrm>
          <a:prstGeom prst="rect">
            <a:avLst/>
          </a:prstGeom>
          <a:noFill/>
        </p:spPr>
      </p:pic>
      <p:pic>
        <p:nvPicPr>
          <p:cNvPr id="7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2744" y="1144664"/>
            <a:ext cx="1143008" cy="1089667"/>
          </a:xfrm>
          <a:prstGeom prst="rect">
            <a:avLst/>
          </a:prstGeom>
          <a:noFill/>
        </p:spPr>
      </p:pic>
      <p:pic>
        <p:nvPicPr>
          <p:cNvPr id="8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98562" y="644598"/>
            <a:ext cx="1248600" cy="11903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21038274">
            <a:off x="431084" y="1914773"/>
            <a:ext cx="833408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 согревает не печь, а </a:t>
            </a:r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и согласие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Семья сильна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когда над ней крыша одна. </a:t>
            </a:r>
          </a:p>
          <a:p>
            <a:pPr lvl="0" algn="r"/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Вся семья 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вместе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 и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душа на месте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общим семейным столом и каша гуще.</a:t>
            </a:r>
          </a:p>
          <a:p>
            <a:pPr lvl="0" algn="just"/>
            <a:endParaRPr lang="ru-RU" sz="28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4857760"/>
            <a:ext cx="8001056" cy="19409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4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 традиции</a:t>
            </a:r>
          </a:p>
          <a:p>
            <a:pPr algn="ctr"/>
            <a:endParaRPr lang="ru-RU" sz="40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Ценности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857232"/>
            <a:ext cx="7539051" cy="560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14291"/>
            <a:ext cx="1143008" cy="1089668"/>
          </a:xfrm>
          <a:prstGeom prst="rect">
            <a:avLst/>
          </a:prstGeom>
          <a:noFill/>
        </p:spPr>
      </p:pic>
      <p:pic>
        <p:nvPicPr>
          <p:cNvPr id="5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142984"/>
            <a:ext cx="1143008" cy="1089667"/>
          </a:xfrm>
          <a:prstGeom prst="rect">
            <a:avLst/>
          </a:prstGeom>
          <a:noFill/>
        </p:spPr>
      </p:pic>
      <p:pic>
        <p:nvPicPr>
          <p:cNvPr id="6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642918"/>
            <a:ext cx="1248600" cy="1190332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5429256" y="1785926"/>
            <a:ext cx="857256" cy="714380"/>
            <a:chOff x="5429256" y="1785926"/>
            <a:chExt cx="857256" cy="71438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5429256" y="2071678"/>
              <a:ext cx="571504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715008" y="1785926"/>
              <a:ext cx="571504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285728"/>
            <a:ext cx="8215370" cy="153233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Семейные  обязанности</a:t>
            </a:r>
          </a:p>
          <a:p>
            <a:pPr algn="ctr"/>
            <a:endParaRPr lang="ru-RU" sz="40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E:\Семья\О семье фото\Традиции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4286248" y="3643314"/>
            <a:ext cx="4208179" cy="2807625"/>
          </a:xfrm>
          <a:prstGeom prst="rect">
            <a:avLst/>
          </a:prstGeom>
          <a:noFill/>
        </p:spPr>
      </p:pic>
      <p:pic>
        <p:nvPicPr>
          <p:cNvPr id="6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306" y="215971"/>
            <a:ext cx="1143008" cy="1089668"/>
          </a:xfrm>
          <a:prstGeom prst="rect">
            <a:avLst/>
          </a:prstGeom>
          <a:noFill/>
        </p:spPr>
      </p:pic>
      <p:pic>
        <p:nvPicPr>
          <p:cNvPr id="7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2744" y="1144664"/>
            <a:ext cx="1143008" cy="1089667"/>
          </a:xfrm>
          <a:prstGeom prst="rect">
            <a:avLst/>
          </a:prstGeom>
          <a:noFill/>
        </p:spPr>
      </p:pic>
      <p:pic>
        <p:nvPicPr>
          <p:cNvPr id="8" name="Picture 3" descr="E:\Семья\О семье фото\Ромашка - фото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98562" y="644598"/>
            <a:ext cx="1248600" cy="11903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 rot="20741778">
            <a:off x="368651" y="2369162"/>
            <a:ext cx="833408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Согласье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дому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достаток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дому</a:t>
            </a:r>
            <a:r>
              <a:rPr lang="ru-RU" sz="4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 algn="r"/>
            <a:r>
              <a:rPr lang="ru-RU" sz="28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раздоры в семье – пропадать всему.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169</Words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zavuch</cp:lastModifiedBy>
  <cp:revision>49</cp:revision>
  <dcterms:modified xsi:type="dcterms:W3CDTF">2017-04-11T01:31:19Z</dcterms:modified>
</cp:coreProperties>
</file>