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1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46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6526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81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8535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387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523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0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79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94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1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0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7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67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986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299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1BF6F-8C95-4CEB-89FA-2CEFBC286A6B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9485546-6C1A-4E33-8C97-D17D11116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73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/>
              <a:t>Конструктор </a:t>
            </a:r>
            <a:r>
              <a:rPr lang="ru-RU" sz="3200" b="1" dirty="0"/>
              <a:t>индивидуальной траектории: </a:t>
            </a:r>
            <a:br>
              <a:rPr lang="ru-RU" sz="3200" b="1" dirty="0"/>
            </a:br>
            <a:r>
              <a:rPr lang="ru-RU" sz="3200" b="1" dirty="0"/>
              <a:t>кейс «Застрял в начальной школе» (Максим К., 6‑й класс)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59779" y="5903662"/>
            <a:ext cx="3053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п. Троицкий, 2026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59428" y="5105333"/>
            <a:ext cx="998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Команда « »: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32" y="369452"/>
            <a:ext cx="2968735" cy="221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0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1733" y="3157760"/>
            <a:ext cx="7118124" cy="327569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1)</a:t>
            </a:r>
          </a:p>
          <a:p>
            <a:r>
              <a:rPr lang="ru-RU" dirty="0"/>
              <a:t>2)</a:t>
            </a:r>
          </a:p>
          <a:p>
            <a:r>
              <a:rPr lang="ru-RU" dirty="0"/>
              <a:t>3)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45969" y="3416296"/>
            <a:ext cx="227412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Задачи: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20090" y="3538760"/>
            <a:ext cx="7118124" cy="1523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682258" y="762903"/>
            <a:ext cx="7118124" cy="1523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01732" y="624111"/>
            <a:ext cx="7118124" cy="16618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12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520" y="248553"/>
            <a:ext cx="8911687" cy="1280890"/>
          </a:xfrm>
        </p:spPr>
        <p:txBody>
          <a:bodyPr/>
          <a:lstStyle/>
          <a:p>
            <a:r>
              <a:rPr lang="ru-RU" dirty="0"/>
              <a:t>Диагностическая основа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305829"/>
            <a:ext cx="8915400" cy="85815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когнитивные пробелы:</a:t>
            </a:r>
            <a:r>
              <a:rPr lang="ru-RU" dirty="0"/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20" y="2397577"/>
            <a:ext cx="8915400" cy="9742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регуляторные трудности:</a:t>
            </a:r>
            <a:r>
              <a:rPr lang="ru-RU" dirty="0">
                <a:solidFill>
                  <a:schemeClr val="tx1"/>
                </a:solidFill>
              </a:rPr>
              <a:t> 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20" y="3575051"/>
            <a:ext cx="8915400" cy="12173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мотивационно‑эмоциональные факторы:</a:t>
            </a:r>
            <a:r>
              <a:rPr lang="ru-RU" dirty="0"/>
              <a:t>   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7520" y="4995636"/>
            <a:ext cx="8915400" cy="12745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поведенческие проявления:</a:t>
            </a:r>
            <a:r>
              <a:rPr lang="ru-RU" dirty="0"/>
              <a:t>    </a:t>
            </a:r>
          </a:p>
        </p:txBody>
      </p:sp>
    </p:spTree>
    <p:extLst>
      <p:ext uri="{BB962C8B-B14F-4D97-AF65-F5344CB8AC3E}">
        <p14:creationId xmlns:p14="http://schemas.microsoft.com/office/powerpoint/2010/main" val="1679556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520" y="234035"/>
            <a:ext cx="8911687" cy="1280890"/>
          </a:xfrm>
        </p:spPr>
        <p:txBody>
          <a:bodyPr/>
          <a:lstStyle/>
          <a:p>
            <a:r>
              <a:rPr lang="ru-RU" b="1" dirty="0"/>
              <a:t>Принципы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305829"/>
            <a:ext cx="8915400" cy="70258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err="1"/>
              <a:t>пошаговость</a:t>
            </a:r>
            <a:r>
              <a:rPr lang="ru-RU" dirty="0"/>
              <a:t> —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20" y="2247900"/>
            <a:ext cx="8915400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позитивное подкрепление</a:t>
            </a:r>
            <a:r>
              <a:rPr lang="ru-RU" dirty="0">
                <a:solidFill>
                  <a:schemeClr val="tx1"/>
                </a:solidFill>
              </a:rPr>
              <a:t> — 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20" y="3426277"/>
            <a:ext cx="89154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err="1">
                <a:solidFill>
                  <a:schemeClr val="tx1"/>
                </a:solidFill>
              </a:rPr>
              <a:t>мультимодальность</a:t>
            </a:r>
            <a:r>
              <a:rPr lang="ru-RU" dirty="0">
                <a:solidFill>
                  <a:schemeClr val="tx1"/>
                </a:solidFill>
              </a:rPr>
              <a:t> —  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7520" y="5666905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регулярная диагностика</a:t>
            </a:r>
            <a:r>
              <a:rPr lang="ru-RU" dirty="0">
                <a:solidFill>
                  <a:schemeClr val="tx1"/>
                </a:solidFill>
              </a:rPr>
              <a:t> — 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7520" y="4538426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партнёрство с семьёй</a:t>
            </a:r>
            <a:r>
              <a:rPr lang="ru-RU" dirty="0">
                <a:solidFill>
                  <a:schemeClr val="tx1"/>
                </a:solidFill>
              </a:rPr>
              <a:t> —  </a:t>
            </a:r>
          </a:p>
        </p:txBody>
      </p:sp>
    </p:spTree>
    <p:extLst>
      <p:ext uri="{BB962C8B-B14F-4D97-AF65-F5344CB8AC3E}">
        <p14:creationId xmlns:p14="http://schemas.microsoft.com/office/powerpoint/2010/main" val="1667455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Содержание работы по направлениям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305829"/>
            <a:ext cx="8915400" cy="70258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А. Ликвидация когнитивных пробелов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20" y="2275112"/>
            <a:ext cx="8915399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Б. Формирование алгоритма работы с задачей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20" y="3426277"/>
            <a:ext cx="89154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В. Развитие самоконтроля и планирования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7520" y="5666905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Д. Взаимодействие с родителями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7520" y="4538426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Г. Мотивационная поддержка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5170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Формы и методы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06453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индивидуальные консультации (сколько раз в неделю, время, что делаем)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9" y="2692629"/>
            <a:ext cx="8915399" cy="8844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парная работа ( с кем, что делаем)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3906156"/>
            <a:ext cx="8915400" cy="890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игровые элементы (какие)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07518" y="5175471"/>
            <a:ext cx="8915400" cy="9071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цифровые инструменты (для чего)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5893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Ресурсы и 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5192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печатные: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9" y="3143478"/>
            <a:ext cx="8915399" cy="12489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цифровые:</a:t>
            </a:r>
            <a:r>
              <a:rPr lang="ru-RU" dirty="0">
                <a:solidFill>
                  <a:schemeClr val="tx1"/>
                </a:solidFill>
              </a:rPr>
              <a:t> 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4765220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наглядные:</a:t>
            </a:r>
            <a:r>
              <a:rPr lang="ru-RU" dirty="0">
                <a:solidFill>
                  <a:schemeClr val="tx1"/>
                </a:solidFill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2198930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Мониторинг и коррекция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20" y="1411739"/>
            <a:ext cx="8915400" cy="15192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Критерии прогресса: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Знания: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Умения: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Мотивация: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07519" y="3143478"/>
            <a:ext cx="8915399" cy="12489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График </a:t>
            </a:r>
            <a:r>
              <a:rPr lang="ru-RU" b="1">
                <a:solidFill>
                  <a:schemeClr val="tx1"/>
                </a:solidFill>
              </a:rPr>
              <a:t>диагностики: 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07518" y="4765220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</a:rPr>
              <a:t>Корректировка плана: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при прогрессе → </a:t>
            </a:r>
          </a:p>
          <a:p>
            <a:r>
              <a:rPr lang="ru-RU" dirty="0">
                <a:solidFill>
                  <a:schemeClr val="tx1"/>
                </a:solidFill>
              </a:rPr>
              <a:t>при регрессе →  </a:t>
            </a:r>
          </a:p>
        </p:txBody>
      </p:sp>
    </p:spTree>
    <p:extLst>
      <p:ext uri="{BB962C8B-B14F-4D97-AF65-F5344CB8AC3E}">
        <p14:creationId xmlns:p14="http://schemas.microsoft.com/office/powerpoint/2010/main" val="2470601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772" y="371473"/>
            <a:ext cx="9553348" cy="1280890"/>
          </a:xfrm>
        </p:spPr>
        <p:txBody>
          <a:bodyPr/>
          <a:lstStyle/>
          <a:p>
            <a:r>
              <a:rPr lang="ru-RU" b="1" dirty="0"/>
              <a:t>Ожидаемые результаты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926772" y="1450520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Через 1 месяц: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926772" y="3171825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Через 3 месяца: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926772" y="4880884"/>
            <a:ext cx="8915400" cy="12845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Через полугодие: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76769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</TotalTime>
  <Words>198</Words>
  <Application>Microsoft Office PowerPoint</Application>
  <PresentationFormat>Широкоэкранный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Конструктор индивидуальной траектории:  кейс «Застрял в начальной школе» (Максим К., 6‑й класс)</vt:lpstr>
      <vt:lpstr>Цель:</vt:lpstr>
      <vt:lpstr>Диагностическая основа</vt:lpstr>
      <vt:lpstr>Принципы работы</vt:lpstr>
      <vt:lpstr>Содержание работы по направлениям</vt:lpstr>
      <vt:lpstr>Формы и методы работы</vt:lpstr>
      <vt:lpstr>Ресурсы и материалы</vt:lpstr>
      <vt:lpstr>Мониторинг и коррекция</vt:lpstr>
      <vt:lpstr>Ожидаемые результаты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Конструктор индивидуальной траектории:  кейс «Застрял в начальной школе» (Максим К., 6‑й класс)</dc:title>
  <dc:creator>ученик011</dc:creator>
  <cp:lastModifiedBy>123</cp:lastModifiedBy>
  <cp:revision>14</cp:revision>
  <dcterms:created xsi:type="dcterms:W3CDTF">2025-12-10T14:11:46Z</dcterms:created>
  <dcterms:modified xsi:type="dcterms:W3CDTF">2026-01-22T06:00:25Z</dcterms:modified>
</cp:coreProperties>
</file>