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3" r:id="rId8"/>
    <p:sldId id="261" r:id="rId9"/>
    <p:sldId id="274" r:id="rId10"/>
    <p:sldId id="262" r:id="rId11"/>
    <p:sldId id="263" r:id="rId12"/>
    <p:sldId id="264" r:id="rId13"/>
    <p:sldId id="265" r:id="rId14"/>
    <p:sldId id="275" r:id="rId15"/>
    <p:sldId id="267" r:id="rId16"/>
    <p:sldId id="272" r:id="rId17"/>
    <p:sldId id="276" r:id="rId18"/>
    <p:sldId id="281" r:id="rId19"/>
    <p:sldId id="277" r:id="rId20"/>
    <p:sldId id="279" r:id="rId21"/>
    <p:sldId id="280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69776-4DAA-4884-B895-64F8804C3923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27A30-3113-4FE5-B021-0D2BAD196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857232"/>
            <a:ext cx="5357850" cy="40005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Календарь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знаменательных и памятных дат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Талицкого городского округа на 2020 год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643578"/>
            <a:ext cx="7415242" cy="100013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Составитель: Климова Т.А., методист по краеведению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Талицкой районной библиотеки им. </a:t>
            </a:r>
            <a:r>
              <a:rPr lang="ru-RU" sz="1800" b="1" dirty="0" err="1" smtClean="0">
                <a:solidFill>
                  <a:schemeClr val="tx1"/>
                </a:solidFill>
              </a:rPr>
              <a:t>Поклевских-Козелл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64386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70 лет основания </a:t>
            </a:r>
            <a:r>
              <a:rPr lang="ru-RU" b="1" dirty="0" err="1" smtClean="0">
                <a:solidFill>
                  <a:srgbClr val="FF0000"/>
                </a:solidFill>
              </a:rPr>
              <a:t>Буткинской</a:t>
            </a:r>
            <a:r>
              <a:rPr lang="ru-RU" b="1" dirty="0" smtClean="0">
                <a:solidFill>
                  <a:srgbClr val="FF0000"/>
                </a:solidFill>
              </a:rPr>
              <a:t> фабрики ручного ковроткачества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AppData\Local\Microsoft\Windows\Temporary Internet Files\Content.Word\сканирование003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000240"/>
            <a:ext cx="2857519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3000372"/>
            <a:ext cx="4214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феврале основана </a:t>
            </a:r>
            <a:r>
              <a:rPr lang="ru-RU" dirty="0" err="1" smtClean="0"/>
              <a:t>Буткинская</a:t>
            </a:r>
            <a:r>
              <a:rPr lang="ru-RU" dirty="0" smtClean="0"/>
              <a:t> фабрика ручного художественного ковроткачества на базе </a:t>
            </a:r>
            <a:r>
              <a:rPr lang="ru-RU" dirty="0" err="1" smtClean="0"/>
              <a:t>Буткинского</a:t>
            </a:r>
            <a:r>
              <a:rPr lang="ru-RU" dirty="0" smtClean="0"/>
              <a:t> </a:t>
            </a:r>
            <a:r>
              <a:rPr lang="ru-RU" dirty="0" err="1" smtClean="0"/>
              <a:t>райпромкомбината</a:t>
            </a:r>
            <a:r>
              <a:rPr lang="ru-RU" dirty="0" smtClean="0"/>
              <a:t>. Основатель её – Мария Андреевна </a:t>
            </a:r>
            <a:r>
              <a:rPr lang="ru-RU" dirty="0" err="1" smtClean="0"/>
              <a:t>Разливинских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2143116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1950 год</a:t>
            </a:r>
            <a:endParaRPr lang="ru-RU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60 лет образования совхоза «</a:t>
            </a:r>
            <a:r>
              <a:rPr lang="ru-RU" b="1" dirty="0" err="1" smtClean="0">
                <a:solidFill>
                  <a:srgbClr val="FF0000"/>
                </a:solidFill>
              </a:rPr>
              <a:t>Смолинский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история сёл и деревень\смолино\Смолин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85926"/>
            <a:ext cx="3362325" cy="44831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3071810"/>
            <a:ext cx="36433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Организован совхоз «</a:t>
            </a:r>
            <a:r>
              <a:rPr lang="ru-RU" b="1" dirty="0" err="1" smtClean="0"/>
              <a:t>Смолинский</a:t>
            </a:r>
            <a:r>
              <a:rPr lang="ru-RU" b="1" dirty="0" smtClean="0"/>
              <a:t>» на базе трёх колхозов. В 1965 году он разукрупнён и окончательно определён в составе </a:t>
            </a:r>
            <a:r>
              <a:rPr lang="ru-RU" b="1" dirty="0" err="1" smtClean="0"/>
              <a:t>Буткино-Озёрского</a:t>
            </a:r>
            <a:r>
              <a:rPr lang="ru-RU" b="1" dirty="0" smtClean="0"/>
              <a:t>, </a:t>
            </a:r>
            <a:r>
              <a:rPr lang="ru-RU" b="1" dirty="0" err="1" smtClean="0"/>
              <a:t>Смолинского</a:t>
            </a:r>
            <a:r>
              <a:rPr lang="ru-RU" b="1" dirty="0" smtClean="0"/>
              <a:t> и Зарубинского отделений.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2143116"/>
            <a:ext cx="340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1.03.1960 год</a:t>
            </a:r>
            <a:endParaRPr lang="ru-RU" sz="3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115196" cy="12858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55 лет образования совхоза «Южный»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388" y="3857629"/>
          <a:ext cx="214314" cy="642942"/>
        </p:xfrm>
        <a:graphic>
          <a:graphicData uri="http://schemas.openxmlformats.org/drawingml/2006/table">
            <a:tbl>
              <a:tblPr/>
              <a:tblGrid>
                <a:gridCol w="214314"/>
              </a:tblGrid>
              <a:tr h="642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n>
                          <a:noFill/>
                        </a:ln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2844" y="2571744"/>
            <a:ext cx="150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12.10.</a:t>
            </a:r>
          </a:p>
          <a:p>
            <a:r>
              <a:rPr lang="ru-RU" sz="3200" b="1" dirty="0" smtClean="0"/>
              <a:t>1965 г.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5286388"/>
            <a:ext cx="621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Образован совхоз «Южный» с центром в Нижнем </a:t>
            </a:r>
            <a:r>
              <a:rPr lang="ru-RU" b="1" dirty="0" err="1" smtClean="0"/>
              <a:t>Катараче</a:t>
            </a:r>
            <a:r>
              <a:rPr lang="ru-RU" b="1" dirty="0" smtClean="0"/>
              <a:t>. В него вошли населённые пункты: Нижний, Средний и </a:t>
            </a:r>
            <a:r>
              <a:rPr lang="ru-RU" b="1" dirty="0" err="1" smtClean="0"/>
              <a:t>Беляковский</a:t>
            </a:r>
            <a:r>
              <a:rPr lang="ru-RU" b="1" dirty="0" smtClean="0"/>
              <a:t> </a:t>
            </a:r>
            <a:r>
              <a:rPr lang="ru-RU" b="1" dirty="0" err="1" smtClean="0"/>
              <a:t>Катарачи</a:t>
            </a:r>
            <a:r>
              <a:rPr lang="ru-RU" b="1" dirty="0" smtClean="0"/>
              <a:t>, Чернова, </a:t>
            </a:r>
            <a:r>
              <a:rPr lang="ru-RU" b="1" dirty="0" err="1" smtClean="0"/>
              <a:t>Поротникова</a:t>
            </a:r>
            <a:r>
              <a:rPr lang="ru-RU" b="1" dirty="0" smtClean="0"/>
              <a:t>, Пеньки. К «Южному» отошли часть земель совхоза «</a:t>
            </a:r>
            <a:r>
              <a:rPr lang="ru-RU" b="1" dirty="0" err="1" smtClean="0"/>
              <a:t>Смолинского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10" name="Содержимое 4" descr="Рисунок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57422" y="1285860"/>
            <a:ext cx="5286412" cy="396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115196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50 лет образования межхозяйственного лесхоза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Desktop\межхозяйственный лесхоз - 0001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357298"/>
            <a:ext cx="6919389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45 лет </a:t>
            </a:r>
            <a:r>
              <a:rPr lang="ru-RU" b="1" dirty="0" err="1" smtClean="0">
                <a:solidFill>
                  <a:srgbClr val="FF0000"/>
                </a:solidFill>
              </a:rPr>
              <a:t>Талицкому</a:t>
            </a:r>
            <a:r>
              <a:rPr lang="ru-RU" b="1" dirty="0" smtClean="0">
                <a:solidFill>
                  <a:srgbClr val="FF0000"/>
                </a:solidFill>
              </a:rPr>
              <a:t> музею 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C:\Documents and Settings\Admin\Мои документы\Мои рисунки\Экспонаты музея 09.10.2006\IMGP81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71612"/>
            <a:ext cx="5653368" cy="39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57356" y="5572140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 Талицком лесхозе открыт музей природы, представляющий фауну и флору края. Организатор музея главный лесничий Геннадий Викторович Коростелёв.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2643182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1985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115196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40 лет образования </a:t>
            </a:r>
            <a:r>
              <a:rPr lang="ru-RU" b="1" dirty="0" err="1" smtClean="0">
                <a:solidFill>
                  <a:srgbClr val="FF0000"/>
                </a:solidFill>
              </a:rPr>
              <a:t>ДРСУ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IMG_20190828_0935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7329487" cy="43925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5500702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Создан дорожно-строительный участок </a:t>
            </a:r>
            <a:r>
              <a:rPr lang="ru-RU" b="1" dirty="0" err="1" smtClean="0"/>
              <a:t>ДРСУ</a:t>
            </a:r>
            <a:r>
              <a:rPr lang="ru-RU" b="1" dirty="0" smtClean="0"/>
              <a:t> Свердловского «</a:t>
            </a:r>
            <a:r>
              <a:rPr lang="ru-RU" b="1" dirty="0" err="1" smtClean="0"/>
              <a:t>Автодорстроя</a:t>
            </a:r>
            <a:r>
              <a:rPr lang="ru-RU" b="1" dirty="0" smtClean="0"/>
              <a:t>». Имеет своё начало от дорожного отдела Талицкого райисполкома. Производит ремонт и реконструкцию дорог Талицкого района.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3143248"/>
            <a:ext cx="149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1980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40 лет присвоения </a:t>
            </a:r>
            <a:r>
              <a:rPr lang="ru-RU" b="1" dirty="0" err="1" smtClean="0">
                <a:solidFill>
                  <a:srgbClr val="FF0000"/>
                </a:solidFill>
              </a:rPr>
              <a:t>Талицкому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лесотехникуму</a:t>
            </a:r>
            <a:r>
              <a:rPr lang="ru-RU" b="1" dirty="0" smtClean="0">
                <a:solidFill>
                  <a:srgbClr val="FF0000"/>
                </a:solidFill>
              </a:rPr>
              <a:t> имени Н.И.Кузнецова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5601" name="Picture 1" descr="C:\Users\user\Desktop\талицкое краеведение\виды талицы разных лет\Улицы нашего города\Луначарского\техникум\колледж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785926"/>
            <a:ext cx="5571228" cy="4095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5857892"/>
            <a:ext cx="5572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Талицкому</a:t>
            </a:r>
            <a:r>
              <a:rPr lang="ru-RU" b="1" dirty="0" smtClean="0"/>
              <a:t> </a:t>
            </a:r>
            <a:r>
              <a:rPr lang="ru-RU" b="1" dirty="0" err="1" smtClean="0"/>
              <a:t>лесотехникуму</a:t>
            </a:r>
            <a:r>
              <a:rPr lang="ru-RU" b="1" dirty="0" smtClean="0"/>
              <a:t> присвоено имя Героя Советского Союза Николая Ивановича Кузнецова.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2928934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1980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25 лет издания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«Книги памяти»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литература местных авторов\обложки книг\img02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96659">
            <a:off x="5787600" y="1939408"/>
            <a:ext cx="2624227" cy="38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00166" y="2967335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Издана «Книга памяти» о воинах Талицкого района, погибших в годы Великой Отечественной войны.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86050" y="2071678"/>
            <a:ext cx="170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1995 год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4500570"/>
            <a:ext cx="4335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Чтобы помнили люди района</a:t>
            </a:r>
          </a:p>
          <a:p>
            <a:r>
              <a:rPr lang="ru-RU" b="1" dirty="0" smtClean="0"/>
              <a:t>Земляков, не пришедших с войны,</a:t>
            </a:r>
          </a:p>
          <a:p>
            <a:r>
              <a:rPr lang="ru-RU" b="1" dirty="0" smtClean="0"/>
              <a:t>Все шесть тысяч бойцов поимённо</a:t>
            </a:r>
          </a:p>
          <a:p>
            <a:r>
              <a:rPr lang="ru-RU" b="1" dirty="0" smtClean="0"/>
              <a:t>В Книгу памяти занесены.</a:t>
            </a:r>
          </a:p>
          <a:p>
            <a:r>
              <a:rPr lang="ru-RU" b="1" dirty="0" smtClean="0"/>
              <a:t>                   Ф. Ложкина</a:t>
            </a:r>
            <a:endParaRPr lang="ru-RU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лет созданию поэтического клуба «Светлые ключи»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светлые ключи 10 ле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14488"/>
            <a:ext cx="6339610" cy="4483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6143644"/>
            <a:ext cx="6155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30 ноября 2005 года был организован </a:t>
            </a:r>
            <a:r>
              <a:rPr lang="ru-RU" b="1" dirty="0" err="1" smtClean="0"/>
              <a:t>талицкий</a:t>
            </a:r>
            <a:r>
              <a:rPr lang="ru-RU" b="1" dirty="0" smtClean="0"/>
              <a:t> районный </a:t>
            </a:r>
          </a:p>
          <a:p>
            <a:pPr algn="ctr"/>
            <a:r>
              <a:rPr lang="ru-RU" b="1" dirty="0" smtClean="0"/>
              <a:t>поэтический  клуб «Светлые ключи»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Семёнов Фёдор Ефимович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(1905 – 1990 гг.)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почётные граждане талицы\семёнов\Семёнов Фёдор Ефимович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28802"/>
            <a:ext cx="28575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2690336"/>
            <a:ext cx="4071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Семёнов Фёдор Ефимович - почётный гражданин города Талица, первый председатель совета ветеранов войны и Вооруженных сил, участник Гражданской и Великой Отечественной войн.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57687" y="2000240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115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340 лет упоминания села </a:t>
            </a:r>
            <a:r>
              <a:rPr lang="ru-RU" b="1" dirty="0" err="1" smtClean="0">
                <a:solidFill>
                  <a:srgbClr val="FF0000"/>
                </a:solidFill>
              </a:rPr>
              <a:t>Катарач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1ukazate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244"/>
          <a:stretch>
            <a:fillRect/>
          </a:stretch>
        </p:blipFill>
        <p:spPr bwMode="auto">
          <a:xfrm>
            <a:off x="1214415" y="1643051"/>
            <a:ext cx="3786214" cy="1753672"/>
          </a:xfrm>
          <a:prstGeom prst="rect">
            <a:avLst/>
          </a:prstGeom>
          <a:noFill/>
        </p:spPr>
      </p:pic>
      <p:pic>
        <p:nvPicPr>
          <p:cNvPr id="1027" name="Picture 3" descr="C:\Users\user\Desktop\спутни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43314"/>
            <a:ext cx="3964104" cy="297338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43042" y="3786190"/>
            <a:ext cx="3214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 переписи, проведённой Львом </a:t>
            </a:r>
            <a:r>
              <a:rPr lang="ru-RU" b="1" dirty="0" err="1" smtClean="0"/>
              <a:t>Поскочиным</a:t>
            </a:r>
            <a:r>
              <a:rPr lang="ru-RU" b="1" dirty="0" smtClean="0"/>
              <a:t>, среди  деревень </a:t>
            </a:r>
            <a:r>
              <a:rPr lang="ru-RU" b="1" dirty="0" err="1" smtClean="0"/>
              <a:t>Пышминской</a:t>
            </a:r>
            <a:r>
              <a:rPr lang="ru-RU" b="1" dirty="0" smtClean="0"/>
              <a:t> слободы упоминается </a:t>
            </a:r>
            <a:r>
              <a:rPr lang="ru-RU" b="1" dirty="0" err="1" smtClean="0"/>
              <a:t>Катарацкая</a:t>
            </a:r>
            <a:r>
              <a:rPr lang="ru-RU" b="1" dirty="0" smtClean="0"/>
              <a:t> на реке </a:t>
            </a:r>
            <a:r>
              <a:rPr lang="ru-RU" b="1" dirty="0" err="1" smtClean="0"/>
              <a:t>Катарач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2143116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1680 год</a:t>
            </a:r>
            <a:endParaRPr lang="ru-RU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Попков Николай Валентинович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(15.02.1970 – 24.05.1995 гг.)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2967335"/>
            <a:ext cx="3929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Попков Николай Валентинович, </a:t>
            </a:r>
            <a:r>
              <a:rPr lang="ru-RU" b="1" dirty="0" err="1" smtClean="0"/>
              <a:t>талицкий</a:t>
            </a:r>
            <a:r>
              <a:rPr lang="ru-RU" b="1" dirty="0" smtClean="0"/>
              <a:t> милиционер, инспектор дорожно-патрульной службы, погибший при исполнении служебных обязанностей.  Награждён Орденом  Мужества (посмертно). </a:t>
            </a:r>
            <a:endParaRPr lang="ru-RU" b="1" dirty="0"/>
          </a:p>
        </p:txBody>
      </p:sp>
      <p:pic>
        <p:nvPicPr>
          <p:cNvPr id="6" name="Содержимое 5" descr="C:\Users\user\Desktop\Попков\фото попкова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43050"/>
            <a:ext cx="335758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596" y="2071678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50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Язовских</a:t>
            </a:r>
            <a:r>
              <a:rPr lang="ru-RU" b="1" dirty="0" smtClean="0">
                <a:solidFill>
                  <a:srgbClr val="FF0000"/>
                </a:solidFill>
              </a:rPr>
              <a:t> Татьяна Степановна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(23.03.1950 – </a:t>
            </a:r>
            <a:r>
              <a:rPr lang="ru-RU" b="1" dirty="0" err="1" smtClean="0">
                <a:solidFill>
                  <a:srgbClr val="FF0000"/>
                </a:solidFill>
              </a:rPr>
              <a:t>16.04.2018гг</a:t>
            </a:r>
            <a:r>
              <a:rPr lang="ru-RU" b="1" dirty="0" smtClean="0">
                <a:solidFill>
                  <a:srgbClr val="FF0000"/>
                </a:solidFill>
              </a:rPr>
              <a:t>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краеведы\язовских\Музей - 0001.jpg"/>
          <p:cNvPicPr>
            <a:picLocks noGrp="1"/>
          </p:cNvPicPr>
          <p:nvPr>
            <p:ph idx="1"/>
          </p:nvPr>
        </p:nvPicPr>
        <p:blipFill>
          <a:blip r:embed="rId3" cstate="print"/>
          <a:srcRect t="9244"/>
          <a:stretch>
            <a:fillRect/>
          </a:stretch>
        </p:blipFill>
        <p:spPr bwMode="auto">
          <a:xfrm>
            <a:off x="928662" y="1785926"/>
            <a:ext cx="30718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4810" y="2143116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70 лет со дня рождения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4810" y="2967335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Язовских</a:t>
            </a:r>
            <a:r>
              <a:rPr lang="ru-RU" b="1" dirty="0" smtClean="0"/>
              <a:t> Татьяна Степановна – </a:t>
            </a:r>
            <a:r>
              <a:rPr lang="ru-RU" b="1" dirty="0" err="1" smtClean="0"/>
              <a:t>талицкий</a:t>
            </a:r>
            <a:r>
              <a:rPr lang="ru-RU" b="1" dirty="0" smtClean="0"/>
              <a:t> краевед,  директор Троицкого историко-краеведческого музея. продолжила дело сохранения памяти, начатое Натальей Павловной  Калиниченко.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Зыков Алексей Геннадьевич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27.03.1955 г.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зык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285992"/>
            <a:ext cx="2305162" cy="33208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2967335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Зыков Алексей Геннадьевич – организатор поэтического  клуба «Светлые ключи», фотограф газеты «Сельская новь»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2143116"/>
            <a:ext cx="4456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65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5001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Струтинский Николай Владимирович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(1.04.1920 – 11.07.2003 гг.)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1470012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3116"/>
            <a:ext cx="2780607" cy="395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58" y="3357562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Струтинский Николай Владимирович-  соратник разведчика Н.И.Кузнецова, почётный гражданин города Талицы, много сделал для увековечения памяти своего друга и соратника.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2500306"/>
            <a:ext cx="4664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100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572428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Струков Владимир Афанасьевич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(13.04.1930 – </a:t>
            </a:r>
            <a:r>
              <a:rPr lang="ru-RU" b="1" dirty="0" err="1" smtClean="0">
                <a:solidFill>
                  <a:srgbClr val="FF0000"/>
                </a:solidFill>
              </a:rPr>
              <a:t>23.08.1997гг</a:t>
            </a:r>
            <a:r>
              <a:rPr lang="ru-RU" b="1" dirty="0" smtClean="0">
                <a:solidFill>
                  <a:srgbClr val="FF0000"/>
                </a:solidFill>
              </a:rPr>
              <a:t>.)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:\театр актёры\театр 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071678"/>
            <a:ext cx="3283758" cy="41434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57290" y="2967335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Струков Владимир Афанасьевич - режиссёр Талицкого народного театра, которым он руководил более 20 лет.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2285992"/>
            <a:ext cx="4456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90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Бжитский</a:t>
            </a:r>
            <a:r>
              <a:rPr lang="ru-RU" b="1" dirty="0" smtClean="0">
                <a:solidFill>
                  <a:srgbClr val="FF0000"/>
                </a:solidFill>
              </a:rPr>
              <a:t> Андрей Павлович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28 мая 1960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музыканты\бжитский\бжитс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71612"/>
            <a:ext cx="571504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291793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313583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29" y="5429264"/>
            <a:ext cx="6643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60 лет со дня рождения </a:t>
            </a:r>
            <a:r>
              <a:rPr lang="ru-RU" sz="3200" b="1" dirty="0" err="1" smtClean="0"/>
              <a:t>талицкого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 smtClean="0"/>
              <a:t>композитора и музыканта</a:t>
            </a:r>
            <a:endParaRPr lang="ru-RU" sz="3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Почётные граждане Талицы - юбиляры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643050"/>
            <a:ext cx="7329510" cy="448311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1800" b="1" dirty="0" smtClean="0"/>
              <a:t>5.01 – 90 лет со дня рождения Толкачёвой Галины Игнатьевны -  педагога, председателя женсовета, долгие годы </a:t>
            </a:r>
            <a:r>
              <a:rPr lang="ru-RU" sz="1800" b="1" dirty="0" err="1" smtClean="0"/>
              <a:t>возглавшая</a:t>
            </a:r>
            <a:r>
              <a:rPr lang="ru-RU" sz="1800" b="1" dirty="0" smtClean="0"/>
              <a:t> Совет Ветеранов;</a:t>
            </a:r>
          </a:p>
          <a:p>
            <a:r>
              <a:rPr lang="ru-RU" sz="1800" b="1" dirty="0" smtClean="0"/>
              <a:t>21.04 – 85 лет со дня рождения Яковлева Владимира Сергеевича, отличника народного просвещения, долгие годы был директором школы рабочей молодёжи, активный участник художественной самодеятельности;</a:t>
            </a:r>
          </a:p>
          <a:p>
            <a:r>
              <a:rPr lang="ru-RU" sz="1800" b="1" dirty="0" smtClean="0"/>
              <a:t>15.07 – 105 лет со дня рождения </a:t>
            </a:r>
            <a:r>
              <a:rPr lang="ru-RU" sz="1800" b="1" dirty="0" err="1" smtClean="0"/>
              <a:t>Аржакиной</a:t>
            </a:r>
            <a:r>
              <a:rPr lang="ru-RU" sz="1800" b="1" dirty="0" smtClean="0"/>
              <a:t> Марии Фёдоровны, председателя городского Совета в </a:t>
            </a:r>
            <a:r>
              <a:rPr lang="ru-RU" sz="1800" b="1" dirty="0" err="1" smtClean="0"/>
              <a:t>50-60-е</a:t>
            </a:r>
            <a:r>
              <a:rPr lang="ru-RU" sz="1800" b="1" dirty="0" smtClean="0"/>
              <a:t> годы </a:t>
            </a:r>
            <a:r>
              <a:rPr lang="ru-RU" sz="1800" b="1" dirty="0" err="1" smtClean="0"/>
              <a:t>ХХ</a:t>
            </a:r>
            <a:r>
              <a:rPr lang="ru-RU" sz="1800" b="1" dirty="0" smtClean="0"/>
              <a:t> века;</a:t>
            </a:r>
          </a:p>
          <a:p>
            <a:r>
              <a:rPr lang="ru-RU" sz="1800" b="1" dirty="0" smtClean="0"/>
              <a:t>11.09 – 110 лет со дня рождения Брусковой Софьи Иосифовны, общественницы, педагога, одноклассницы Героя Советского Союза разведчика Н.И.Кузнецова.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500990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Шевелёв Валерий Валентинович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(6.06.1950 – </a:t>
            </a:r>
            <a:r>
              <a:rPr lang="ru-RU" b="1" dirty="0" err="1" smtClean="0">
                <a:solidFill>
                  <a:srgbClr val="FF0000"/>
                </a:solidFill>
              </a:rPr>
              <a:t>7.03.2016гг</a:t>
            </a:r>
            <a:r>
              <a:rPr lang="ru-RU" b="1" dirty="0" smtClean="0">
                <a:solidFill>
                  <a:srgbClr val="FF0000"/>
                </a:solidFill>
              </a:rPr>
              <a:t>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поэты писатели\шевелёв\шевелёв\ш1.jpg"/>
          <p:cNvPicPr>
            <a:picLocks noGrp="1"/>
          </p:cNvPicPr>
          <p:nvPr>
            <p:ph idx="1"/>
          </p:nvPr>
        </p:nvPicPr>
        <p:blipFill>
          <a:blip r:embed="rId3" cstate="print"/>
          <a:srcRect t="11075" b="11726"/>
          <a:stretch>
            <a:fillRect/>
          </a:stretch>
        </p:blipFill>
        <p:spPr bwMode="auto">
          <a:xfrm>
            <a:off x="785786" y="1928802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9124" y="2285992"/>
            <a:ext cx="3450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70 лет со дня рождения </a:t>
            </a:r>
          </a:p>
          <a:p>
            <a:r>
              <a:rPr lang="ru-RU" sz="2400" b="1" dirty="0" smtClean="0"/>
              <a:t>Талицкого поэта</a:t>
            </a:r>
            <a:endParaRPr lang="ru-RU" sz="2400" b="1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14810" y="3232158"/>
            <a:ext cx="435771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 Пушкиным родились в один день.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Июнь, шестое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наша дата.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 лета. За окном сирень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Благоухает с зорьки до заката.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я хмельным от радости стою.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Ведь я имею тоже дар творенья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тешу рифмой душеньку свою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нас с ВЕЛИКИМ нынче день рожденья.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Меркин</a:t>
            </a:r>
            <a:r>
              <a:rPr lang="ru-RU" b="1" dirty="0" smtClean="0">
                <a:solidFill>
                  <a:srgbClr val="FF0000"/>
                </a:solidFill>
              </a:rPr>
              <a:t> Пётр Григорьевич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(22.06.1930 – 16.10. </a:t>
            </a:r>
            <a:r>
              <a:rPr lang="ru-RU" b="1" dirty="0" err="1" smtClean="0">
                <a:solidFill>
                  <a:srgbClr val="FF0000"/>
                </a:solidFill>
              </a:rPr>
              <a:t>1992гг</a:t>
            </a:r>
            <a:r>
              <a:rPr lang="ru-RU" b="1" dirty="0" smtClean="0">
                <a:solidFill>
                  <a:srgbClr val="FF0000"/>
                </a:solidFill>
              </a:rPr>
              <a:t>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краеведы\меркин\DSC07619.JPG"/>
          <p:cNvPicPr>
            <a:picLocks noGrp="1"/>
          </p:cNvPicPr>
          <p:nvPr>
            <p:ph idx="1"/>
          </p:nvPr>
        </p:nvPicPr>
        <p:blipFill>
          <a:blip r:embed="rId3" cstate="print"/>
          <a:srcRect t="11058"/>
          <a:stretch>
            <a:fillRect/>
          </a:stretch>
        </p:blipFill>
        <p:spPr bwMode="auto">
          <a:xfrm>
            <a:off x="5429256" y="2143116"/>
            <a:ext cx="3071834" cy="380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2976" y="3143248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Меркин</a:t>
            </a:r>
            <a:r>
              <a:rPr lang="ru-RU" b="1" dirty="0" smtClean="0"/>
              <a:t> Пётр Григорьевич – </a:t>
            </a:r>
            <a:r>
              <a:rPr lang="ru-RU" b="1" dirty="0" err="1" smtClean="0"/>
              <a:t>талицкий</a:t>
            </a:r>
            <a:r>
              <a:rPr lang="ru-RU" b="1" dirty="0" smtClean="0"/>
              <a:t> краевед, создатель краеведческого музея на Талицкой фабрике валяной обуви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2214554"/>
            <a:ext cx="4456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90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Долгушина</a:t>
            </a:r>
            <a:r>
              <a:rPr lang="ru-RU" b="1" dirty="0" smtClean="0">
                <a:solidFill>
                  <a:srgbClr val="FF0000"/>
                </a:solidFill>
              </a:rPr>
              <a:t> Тамара Петровна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(28.07.1950 – </a:t>
            </a:r>
            <a:r>
              <a:rPr lang="ru-RU" b="1" dirty="0" err="1" smtClean="0">
                <a:solidFill>
                  <a:srgbClr val="FF0000"/>
                </a:solidFill>
              </a:rPr>
              <a:t>6.12.2018гг</a:t>
            </a:r>
            <a:r>
              <a:rPr lang="ru-RU" b="1" dirty="0" smtClean="0">
                <a:solidFill>
                  <a:srgbClr val="FF0000"/>
                </a:solidFill>
              </a:rPr>
              <a:t>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:\Тамара Петровна\tam petr 06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85926"/>
            <a:ext cx="3369138" cy="43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14876" y="2500306"/>
            <a:ext cx="4011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70 лет со дня рождения </a:t>
            </a:r>
          </a:p>
          <a:p>
            <a:r>
              <a:rPr lang="ru-RU" sz="2400" b="1" dirty="0" smtClean="0"/>
              <a:t>замечательного краеведа, </a:t>
            </a:r>
          </a:p>
          <a:p>
            <a:r>
              <a:rPr lang="ru-RU" sz="2400" b="1" dirty="0" smtClean="0"/>
              <a:t>исследователя православия </a:t>
            </a:r>
          </a:p>
          <a:p>
            <a:r>
              <a:rPr lang="ru-RU" sz="2400" b="1" dirty="0" smtClean="0"/>
              <a:t>в Талицком крае, поэтессы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7115196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255 лет основания посёлка Мака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Desktop\454414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214422"/>
            <a:ext cx="5902067" cy="39290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5143512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 свидетельству старожилов немецкий предприниматель фон </a:t>
            </a:r>
            <a:r>
              <a:rPr lang="ru-RU" b="1" dirty="0" err="1" smtClean="0"/>
              <a:t>Макке</a:t>
            </a:r>
            <a:r>
              <a:rPr lang="ru-RU" b="1" dirty="0" smtClean="0"/>
              <a:t> построил на берегу речки недалеко от Талицкого завода, к северу, стекольный завод, выпускавший зелёное бутылочное стекло для винокуренных заводов. На месте завода за годы советской власти основался посёлок лесорубов, названный </a:t>
            </a:r>
            <a:r>
              <a:rPr lang="ru-RU" b="1" dirty="0" err="1" smtClean="0"/>
              <a:t>Макой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2714620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1765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786710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Коростелёв Геннадий Викторович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(17.08.1935 – </a:t>
            </a:r>
            <a:r>
              <a:rPr lang="ru-RU" b="1" dirty="0" err="1" smtClean="0">
                <a:solidFill>
                  <a:srgbClr val="FF0000"/>
                </a:solidFill>
              </a:rPr>
              <a:t>5.09.2018гг</a:t>
            </a:r>
            <a:r>
              <a:rPr lang="ru-RU" b="1" dirty="0" smtClean="0">
                <a:solidFill>
                  <a:srgbClr val="FF0000"/>
                </a:solidFill>
              </a:rPr>
              <a:t>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File0590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86446" y="2071678"/>
            <a:ext cx="3071834" cy="3264048"/>
          </a:xfrm>
          <a:prstGeom prst="rect">
            <a:avLst/>
          </a:prstGeo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1071538" y="3286124"/>
            <a:ext cx="4500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Коростелёв Геннадий Викторович – заслуженный лесовод России, организатор Национального парка «</a:t>
            </a:r>
            <a:r>
              <a:rPr lang="ru-RU" b="1" dirty="0" err="1" smtClean="0"/>
              <a:t>Припышминские</a:t>
            </a:r>
            <a:r>
              <a:rPr lang="ru-RU" b="1" dirty="0" smtClean="0"/>
              <a:t> боры»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2143116"/>
            <a:ext cx="4456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85 лет со дня рождения</a:t>
            </a:r>
            <a:endParaRPr lang="ru-RU" sz="3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Ложкина Фаина Дмитриевна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11.09.1950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поэты писатели\ложкина\ложкина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928802"/>
            <a:ext cx="3365761" cy="39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14876" y="2071678"/>
            <a:ext cx="407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70 лет со дня рождения </a:t>
            </a:r>
          </a:p>
          <a:p>
            <a:r>
              <a:rPr lang="ru-RU" sz="2400" b="1" dirty="0" smtClean="0"/>
              <a:t>замечательной </a:t>
            </a:r>
            <a:r>
              <a:rPr lang="ru-RU" sz="2400" b="1" dirty="0" err="1" smtClean="0"/>
              <a:t>талицкой</a:t>
            </a:r>
            <a:endParaRPr lang="ru-RU" sz="2400" b="1" dirty="0" smtClean="0"/>
          </a:p>
          <a:p>
            <a:r>
              <a:rPr lang="ru-RU" sz="2400" b="1" dirty="0" smtClean="0"/>
              <a:t>поэтессе, автору стихов </a:t>
            </a:r>
          </a:p>
          <a:p>
            <a:r>
              <a:rPr lang="ru-RU" sz="2400" b="1" dirty="0" smtClean="0"/>
              <a:t>о родном крае, его людях и поэмы о создателе </a:t>
            </a:r>
          </a:p>
          <a:p>
            <a:r>
              <a:rPr lang="ru-RU" sz="2400" b="1" dirty="0" smtClean="0"/>
              <a:t>Троицкого краеведческого</a:t>
            </a:r>
          </a:p>
          <a:p>
            <a:r>
              <a:rPr lang="ru-RU" sz="2400" b="1" dirty="0" smtClean="0"/>
              <a:t> музея Наталье Павловне </a:t>
            </a:r>
          </a:p>
          <a:p>
            <a:r>
              <a:rPr lang="ru-RU" sz="2400" b="1" dirty="0" smtClean="0"/>
              <a:t>Калиниченко</a:t>
            </a:r>
            <a:endParaRPr lang="ru-RU" sz="2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572396" cy="10604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Грабузов</a:t>
            </a:r>
            <a:r>
              <a:rPr lang="ru-RU" b="1" dirty="0" smtClean="0">
                <a:solidFill>
                  <a:srgbClr val="FF0000"/>
                </a:solidFill>
              </a:rPr>
              <a:t> Владлен </a:t>
            </a:r>
            <a:r>
              <a:rPr lang="ru-RU" b="1" dirty="0" err="1" smtClean="0">
                <a:solidFill>
                  <a:srgbClr val="FF0000"/>
                </a:solidFill>
              </a:rPr>
              <a:t>Авксентьевич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23.09.1940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поэты писатели\грабузов\грабузов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72198" y="1785926"/>
            <a:ext cx="2786082" cy="419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2500306"/>
            <a:ext cx="5222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80 лет любимому многими</a:t>
            </a:r>
          </a:p>
          <a:p>
            <a:r>
              <a:rPr lang="ru-RU" sz="2400" b="1" dirty="0" err="1" smtClean="0"/>
              <a:t>талицкими</a:t>
            </a:r>
            <a:r>
              <a:rPr lang="ru-RU" sz="2400" b="1" dirty="0" smtClean="0"/>
              <a:t> читателями автору </a:t>
            </a:r>
          </a:p>
          <a:p>
            <a:r>
              <a:rPr lang="ru-RU" sz="2400" b="1" dirty="0" smtClean="0"/>
              <a:t>книг о романтической и опасной </a:t>
            </a:r>
          </a:p>
          <a:p>
            <a:r>
              <a:rPr lang="ru-RU" sz="2400" b="1" dirty="0" smtClean="0"/>
              <a:t>профессии лётчика, о неизвестных</a:t>
            </a:r>
          </a:p>
          <a:p>
            <a:r>
              <a:rPr lang="ru-RU" sz="2400" b="1" dirty="0" smtClean="0"/>
              <a:t>войнах и участии в них советских</a:t>
            </a:r>
          </a:p>
          <a:p>
            <a:r>
              <a:rPr lang="ru-RU" sz="2400" b="1" dirty="0" smtClean="0"/>
              <a:t>солдат 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5716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135 лет начала </a:t>
            </a:r>
            <a:r>
              <a:rPr lang="ru-RU" b="1" dirty="0" err="1" smtClean="0">
                <a:solidFill>
                  <a:srgbClr val="FF0000"/>
                </a:solidFill>
              </a:rPr>
              <a:t>пимокатного</a:t>
            </a:r>
            <a:r>
              <a:rPr lang="ru-RU" b="1" dirty="0" smtClean="0">
                <a:solidFill>
                  <a:srgbClr val="FF0000"/>
                </a:solidFill>
              </a:rPr>
              <a:t> производства в посёлке Троицком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2413338"/>
            <a:ext cx="4286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выселке </a:t>
            </a:r>
            <a:r>
              <a:rPr lang="ru-RU" b="1" dirty="0" err="1" smtClean="0"/>
              <a:t>Поклевского</a:t>
            </a:r>
            <a:r>
              <a:rPr lang="ru-RU" b="1" dirty="0" smtClean="0"/>
              <a:t> (в дальнейшем пос. Троицкий) основано скорняжное производство Степана Тимофеевича </a:t>
            </a:r>
            <a:r>
              <a:rPr lang="ru-RU" b="1" dirty="0" err="1" smtClean="0"/>
              <a:t>Угрюмова</a:t>
            </a:r>
            <a:r>
              <a:rPr lang="ru-RU" b="1" dirty="0" smtClean="0"/>
              <a:t>. Оно стало основой овчинно-шубного завода. С выпуском первой партии (8 июня) положено начало </a:t>
            </a:r>
            <a:r>
              <a:rPr lang="ru-RU" b="1" dirty="0" err="1" smtClean="0"/>
              <a:t>пимокатного</a:t>
            </a:r>
            <a:r>
              <a:rPr lang="ru-RU" b="1" dirty="0" smtClean="0"/>
              <a:t> завода. Основание фабрики валяной обуви.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43570" y="5072074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1885 год</a:t>
            </a:r>
            <a:endParaRPr lang="ru-RU" sz="3200" b="1" dirty="0"/>
          </a:p>
        </p:txBody>
      </p:sp>
      <p:pic>
        <p:nvPicPr>
          <p:cNvPr id="1026" name="Picture 2" descr="C:\Users\user\Desktop\Угрюмовы Степан Тимофеевич и Анастасия Степа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3455912" cy="46485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6215082"/>
            <a:ext cx="374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Угрюмовы</a:t>
            </a:r>
            <a:r>
              <a:rPr lang="ru-RU" b="1" dirty="0" smtClean="0"/>
              <a:t>: Степан Тимофеевич и </a:t>
            </a:r>
          </a:p>
          <a:p>
            <a:r>
              <a:rPr lang="ru-RU" b="1" dirty="0" smtClean="0"/>
              <a:t>Анастасия Степановна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135 лет со дня основания Талицкого дрожжевого завода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выдающиеся люди\Поклевские\заводы и дома фото\завод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643050"/>
            <a:ext cx="64294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71604" y="5500702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Владелец </a:t>
            </a:r>
            <a:r>
              <a:rPr lang="ru-RU" b="1" dirty="0" err="1" smtClean="0"/>
              <a:t>Талицких</a:t>
            </a:r>
            <a:r>
              <a:rPr lang="ru-RU" b="1" dirty="0" smtClean="0"/>
              <a:t> винокуренного и пивоваренного заводов </a:t>
            </a:r>
            <a:r>
              <a:rPr lang="ru-RU" b="1" dirty="0" err="1" smtClean="0"/>
              <a:t>А.Ф.Поклевский-Козелл</a:t>
            </a:r>
            <a:r>
              <a:rPr lang="ru-RU" b="1" dirty="0" smtClean="0"/>
              <a:t> основал на р. Урге </a:t>
            </a:r>
            <a:r>
              <a:rPr lang="ru-RU" b="1" dirty="0" err="1" smtClean="0"/>
              <a:t>винокуренно-дрожжевой</a:t>
            </a:r>
            <a:r>
              <a:rPr lang="ru-RU" b="1" dirty="0" smtClean="0"/>
              <a:t> завод. К 1902 году он ежегодно выпускал 82 тыс. вёдер спирта и 13 тыс. пудов дрожжей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2285992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1885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7115196" cy="10715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125 лет со дня построения особняка </a:t>
            </a:r>
            <a:r>
              <a:rPr lang="ru-RU" b="1" dirty="0" err="1" smtClean="0">
                <a:solidFill>
                  <a:srgbClr val="FF0000"/>
                </a:solidFill>
              </a:rPr>
              <a:t>Поклевских-Козелл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00694" y="4143381"/>
          <a:ext cx="857256" cy="642942"/>
        </p:xfrm>
        <a:graphic>
          <a:graphicData uri="http://schemas.openxmlformats.org/drawingml/2006/table">
            <a:tbl>
              <a:tblPr/>
              <a:tblGrid>
                <a:gridCol w="857256"/>
              </a:tblGrid>
              <a:tr h="6429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71604" y="5357825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Талице построено двухэтажное кирпичное здание владельцем </a:t>
            </a:r>
            <a:r>
              <a:rPr lang="ru-RU" b="1" dirty="0" err="1" smtClean="0"/>
              <a:t>Талицких</a:t>
            </a:r>
            <a:r>
              <a:rPr lang="ru-RU" b="1" dirty="0" smtClean="0"/>
              <a:t> и других заводов </a:t>
            </a:r>
            <a:r>
              <a:rPr lang="ru-RU" b="1" dirty="0" err="1" smtClean="0"/>
              <a:t>В.А.Поклевский-Козелл</a:t>
            </a:r>
            <a:r>
              <a:rPr lang="ru-RU" b="1" dirty="0" smtClean="0"/>
              <a:t>. В нём, по рассказам старожилов, имелось 80 комнат, имелся внутренний водопровод, канализация. </a:t>
            </a:r>
            <a:endParaRPr lang="ru-RU" b="1" dirty="0"/>
          </a:p>
        </p:txBody>
      </p:sp>
      <p:pic>
        <p:nvPicPr>
          <p:cNvPr id="9" name="Содержимое 4" descr="C:\Users\user\Desktop\талицкое краеведение\фото от Коростелёва\старые здания\Большая дорога. дом Поклевского-Козелл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628654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496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1895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100 лет </a:t>
            </a:r>
            <a:r>
              <a:rPr lang="ru-RU" b="1" dirty="0" err="1" smtClean="0">
                <a:solidFill>
                  <a:srgbClr val="FF0000"/>
                </a:solidFill>
              </a:rPr>
              <a:t>Талицкому</a:t>
            </a:r>
            <a:r>
              <a:rPr lang="ru-RU" b="1" dirty="0" smtClean="0">
                <a:solidFill>
                  <a:srgbClr val="FF0000"/>
                </a:solidFill>
              </a:rPr>
              <a:t> кинематографу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4577" name="Picture 1" descr="C:\Users\user\Desktop\талицкое краеведение\виды талицы разных лет\старая талица фото\талица в 50-60-е годы\кинотеатр ми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509351" cy="4483100"/>
          </a:xfrm>
          <a:prstGeom prst="rect">
            <a:avLst/>
          </a:prstGeom>
          <a:noFill/>
        </p:spPr>
      </p:pic>
      <p:pic>
        <p:nvPicPr>
          <p:cNvPr id="24578" name="Picture 2" descr="C:\Users\user\Desktop\талицкое краеведение\виды талицы разных лет\старая талица фото\талица в 50-60-е годы\кинотеатр Прогре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3116"/>
            <a:ext cx="4232301" cy="29527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9124" y="5143512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Открыт кинематограф при управлении </a:t>
            </a:r>
            <a:r>
              <a:rPr lang="ru-RU" b="1" dirty="0" err="1" smtClean="0"/>
              <a:t>Талицких</a:t>
            </a:r>
            <a:r>
              <a:rPr lang="ru-RU" b="1" dirty="0" smtClean="0"/>
              <a:t> заводов.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90 лет образования совхоза «Комсомолец»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3" descr="чупинская - 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388" r="7077"/>
          <a:stretch>
            <a:fillRect/>
          </a:stretch>
        </p:blipFill>
        <p:spPr>
          <a:xfrm>
            <a:off x="2143108" y="1643050"/>
            <a:ext cx="5629465" cy="390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5572140"/>
            <a:ext cx="5500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базе </a:t>
            </a:r>
            <a:r>
              <a:rPr lang="ru-RU" b="1" dirty="0" err="1" smtClean="0"/>
              <a:t>Талицко-Маранинского</a:t>
            </a:r>
            <a:r>
              <a:rPr lang="ru-RU" b="1" dirty="0" smtClean="0"/>
              <a:t> совхоза по инициативе комсомольцев образовался свиноводческий совхоз «Комсомолец».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2857496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1930 г.</a:t>
            </a:r>
            <a:endParaRPr lang="ru-RU" sz="3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115196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90 лет газете «Сельская новь»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C:\Users\user\Desktop\фотоаппарат\кол стройка.jpg"/>
          <p:cNvPicPr>
            <a:picLocks noGrp="1"/>
          </p:cNvPicPr>
          <p:nvPr>
            <p:ph idx="1"/>
          </p:nvPr>
        </p:nvPicPr>
        <p:blipFill>
          <a:blip r:embed="rId3" cstate="print"/>
          <a:srcRect l="18761"/>
          <a:stretch>
            <a:fillRect/>
          </a:stretch>
        </p:blipFill>
        <p:spPr bwMode="auto">
          <a:xfrm>
            <a:off x="1714480" y="1857365"/>
            <a:ext cx="6858048" cy="2428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4643446"/>
            <a:ext cx="5929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Состоялся выпуск первого номера Талицкой районной газеты «Коллективная стройка» (позднее «За коммунизм» и «Сельская новь»). Основана Талицкая типография.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2643182"/>
            <a:ext cx="150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3.03.</a:t>
            </a:r>
          </a:p>
          <a:p>
            <a:r>
              <a:rPr lang="ru-RU" sz="3200" b="1" dirty="0" smtClean="0"/>
              <a:t>1930 г.</a:t>
            </a:r>
            <a:endParaRPr lang="ru-RU" sz="3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1051</Words>
  <Application>Microsoft Office PowerPoint</Application>
  <PresentationFormat>Экран (4:3)</PresentationFormat>
  <Paragraphs>125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Календарь  знаменательных и памятных дат  Талицкого городского округа на 2020 год </vt:lpstr>
      <vt:lpstr>340 лет упоминания села Катарач</vt:lpstr>
      <vt:lpstr>255 лет основания посёлка Мака</vt:lpstr>
      <vt:lpstr>135 лет начала пимокатного производства в посёлке Троицком</vt:lpstr>
      <vt:lpstr>135 лет со дня основания Талицкого дрожжевого завода</vt:lpstr>
      <vt:lpstr>125 лет со дня построения особняка Поклевских-Козелл</vt:lpstr>
      <vt:lpstr>100 лет Талицкому кинематографу</vt:lpstr>
      <vt:lpstr>90 лет образования совхоза «Комсомолец»</vt:lpstr>
      <vt:lpstr>90 лет газете «Сельская новь»</vt:lpstr>
      <vt:lpstr>70 лет основания Буткинской фабрики ручного ковроткачества</vt:lpstr>
      <vt:lpstr>60 лет образования совхоза «Смолинский»</vt:lpstr>
      <vt:lpstr>55 лет образования совхоза «Южный»</vt:lpstr>
      <vt:lpstr>50 лет образования межхозяйственного лесхоза</vt:lpstr>
      <vt:lpstr>45 лет Талицкому музею природы</vt:lpstr>
      <vt:lpstr>40 лет образования ДРСУ</vt:lpstr>
      <vt:lpstr>40 лет присвоения Талицкому лесотехникуму имени Н.И.Кузнецова</vt:lpstr>
      <vt:lpstr>25 лет издания  «Книги памяти»</vt:lpstr>
      <vt:lpstr>15 лет созданию поэтического клуба «Светлые ключи»</vt:lpstr>
      <vt:lpstr>Семёнов Фёдор Ефимович (1905 – 1990 гг.)</vt:lpstr>
      <vt:lpstr>Попков Николай Валентинович (15.02.1970 – 24.05.1995 гг.)</vt:lpstr>
      <vt:lpstr>Язовских Татьяна Степановна (23.03.1950 – 16.04.2018гг.)</vt:lpstr>
      <vt:lpstr>Зыков Алексей Геннадьевич 27.03.1955 г.</vt:lpstr>
      <vt:lpstr>Струтинский Николай Владимирович (1.04.1920 – 11.07.2003 гг.)</vt:lpstr>
      <vt:lpstr>Струков Владимир Афанасьевич (13.04.1930 – 23.08.1997гг.) </vt:lpstr>
      <vt:lpstr>Бжитский Андрей Павлович 28 мая 1960 года</vt:lpstr>
      <vt:lpstr>Почётные граждане Талицы - юбиляры</vt:lpstr>
      <vt:lpstr>Шевелёв Валерий Валентинович (6.06.1950 – 7.03.2016гг.)</vt:lpstr>
      <vt:lpstr>Меркин Пётр Григорьевич (22.06.1930 – 16.10. 1992гг.)</vt:lpstr>
      <vt:lpstr>Долгушина Тамара Петровна (28.07.1950 – 6.12.2018гг.)</vt:lpstr>
      <vt:lpstr>Коростелёв Геннадий Викторович (17.08.1935 – 5.09.2018гг.)</vt:lpstr>
      <vt:lpstr>Ложкина Фаина Дмитриевна 11.09.1950 года</vt:lpstr>
      <vt:lpstr>Грабузов Владлен Авксентьевич 23.09.1940 года</vt:lpstr>
    </vt:vector>
  </TitlesOfParts>
  <Company>ТалЭС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 знаменательных и памятных дат  Талицкого городского округа на 2020 год </dc:title>
  <dc:creator>user</dc:creator>
  <cp:lastModifiedBy>user</cp:lastModifiedBy>
  <cp:revision>5</cp:revision>
  <dcterms:created xsi:type="dcterms:W3CDTF">2019-08-19T10:29:35Z</dcterms:created>
  <dcterms:modified xsi:type="dcterms:W3CDTF">2019-09-04T22:14:16Z</dcterms:modified>
</cp:coreProperties>
</file>