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70" r:id="rId12"/>
    <p:sldId id="265" r:id="rId13"/>
    <p:sldId id="266" r:id="rId14"/>
    <p:sldId id="267" r:id="rId15"/>
    <p:sldId id="269" r:id="rId16"/>
    <p:sldId id="26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057EEB6E-9136-40E7-B87C-9210FB0DC9DF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8195" name="Freeform 3">
              <a:extLst>
                <a:ext uri="{FF2B5EF4-FFF2-40B4-BE49-F238E27FC236}">
                  <a16:creationId xmlns:a16="http://schemas.microsoft.com/office/drawing/2014/main" id="{4E361F5C-0B3F-4BBC-894D-82949C07DD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8196" name="Group 4">
              <a:extLst>
                <a:ext uri="{FF2B5EF4-FFF2-40B4-BE49-F238E27FC236}">
                  <a16:creationId xmlns:a16="http://schemas.microsoft.com/office/drawing/2014/main" id="{71E2031A-F9F4-4259-BDD1-F437207FA4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8197" name="Oval 5">
                <a:extLst>
                  <a:ext uri="{FF2B5EF4-FFF2-40B4-BE49-F238E27FC236}">
                    <a16:creationId xmlns:a16="http://schemas.microsoft.com/office/drawing/2014/main" id="{B88ECD15-C654-4268-8CB7-565B5D80050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98" name="Oval 6">
                <a:extLst>
                  <a:ext uri="{FF2B5EF4-FFF2-40B4-BE49-F238E27FC236}">
                    <a16:creationId xmlns:a16="http://schemas.microsoft.com/office/drawing/2014/main" id="{C2CD69F9-6A11-4842-8B73-2516103D251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99" name="Oval 7">
                <a:extLst>
                  <a:ext uri="{FF2B5EF4-FFF2-40B4-BE49-F238E27FC236}">
                    <a16:creationId xmlns:a16="http://schemas.microsoft.com/office/drawing/2014/main" id="{B8872151-B176-4336-99EE-A6221FC3E19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0" name="Oval 8">
                <a:extLst>
                  <a:ext uri="{FF2B5EF4-FFF2-40B4-BE49-F238E27FC236}">
                    <a16:creationId xmlns:a16="http://schemas.microsoft.com/office/drawing/2014/main" id="{028D414A-C4DC-486F-A709-E4C5C0245E3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1" name="Oval 9">
                <a:extLst>
                  <a:ext uri="{FF2B5EF4-FFF2-40B4-BE49-F238E27FC236}">
                    <a16:creationId xmlns:a16="http://schemas.microsoft.com/office/drawing/2014/main" id="{6443EC4D-43CD-415B-A808-C7D9C49F4F8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2" name="Freeform 10">
                <a:extLst>
                  <a:ext uri="{FF2B5EF4-FFF2-40B4-BE49-F238E27FC236}">
                    <a16:creationId xmlns:a16="http://schemas.microsoft.com/office/drawing/2014/main" id="{A77CD23D-BC02-46F4-B996-61F3FAE020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3" name="Freeform 11">
                <a:extLst>
                  <a:ext uri="{FF2B5EF4-FFF2-40B4-BE49-F238E27FC236}">
                    <a16:creationId xmlns:a16="http://schemas.microsoft.com/office/drawing/2014/main" id="{0A5542CE-DF91-4A2E-9975-89175450E0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4" name="Freeform 12">
                <a:extLst>
                  <a:ext uri="{FF2B5EF4-FFF2-40B4-BE49-F238E27FC236}">
                    <a16:creationId xmlns:a16="http://schemas.microsoft.com/office/drawing/2014/main" id="{63DA4A28-A9E6-4F69-B2AE-586E02DD19F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5" name="Freeform 13">
                <a:extLst>
                  <a:ext uri="{FF2B5EF4-FFF2-40B4-BE49-F238E27FC236}">
                    <a16:creationId xmlns:a16="http://schemas.microsoft.com/office/drawing/2014/main" id="{D1D3C00B-28FE-4C78-881F-AB81097EB23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6" name="Freeform 14">
                <a:extLst>
                  <a:ext uri="{FF2B5EF4-FFF2-40B4-BE49-F238E27FC236}">
                    <a16:creationId xmlns:a16="http://schemas.microsoft.com/office/drawing/2014/main" id="{70BEEAEA-863F-4761-8F22-CCC30FE9E4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07" name="Oval 15">
                <a:extLst>
                  <a:ext uri="{FF2B5EF4-FFF2-40B4-BE49-F238E27FC236}">
                    <a16:creationId xmlns:a16="http://schemas.microsoft.com/office/drawing/2014/main" id="{59F20FA5-C21E-4EE7-98BC-DA6B49FED2C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08" name="Group 16">
              <a:extLst>
                <a:ext uri="{FF2B5EF4-FFF2-40B4-BE49-F238E27FC236}">
                  <a16:creationId xmlns:a16="http://schemas.microsoft.com/office/drawing/2014/main" id="{6407039D-6E66-462D-91BA-F5548B03481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8209" name="Oval 17">
                <a:extLst>
                  <a:ext uri="{FF2B5EF4-FFF2-40B4-BE49-F238E27FC236}">
                    <a16:creationId xmlns:a16="http://schemas.microsoft.com/office/drawing/2014/main" id="{5DE45897-5212-4816-92CB-EAEECF8556E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0" name="Oval 18">
                <a:extLst>
                  <a:ext uri="{FF2B5EF4-FFF2-40B4-BE49-F238E27FC236}">
                    <a16:creationId xmlns:a16="http://schemas.microsoft.com/office/drawing/2014/main" id="{97266673-7DC8-403D-A3D8-5D6E4C5CB34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1" name="Oval 19">
                <a:extLst>
                  <a:ext uri="{FF2B5EF4-FFF2-40B4-BE49-F238E27FC236}">
                    <a16:creationId xmlns:a16="http://schemas.microsoft.com/office/drawing/2014/main" id="{4B377674-AFB2-4795-A3EC-077318E1A0A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2" name="Oval 20">
                <a:extLst>
                  <a:ext uri="{FF2B5EF4-FFF2-40B4-BE49-F238E27FC236}">
                    <a16:creationId xmlns:a16="http://schemas.microsoft.com/office/drawing/2014/main" id="{259FDA98-AD0E-4FB6-85AF-0623278F6B5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3" name="Oval 21">
                <a:extLst>
                  <a:ext uri="{FF2B5EF4-FFF2-40B4-BE49-F238E27FC236}">
                    <a16:creationId xmlns:a16="http://schemas.microsoft.com/office/drawing/2014/main" id="{BFC5944B-300F-4AF5-81F4-37D272DB857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4" name="Oval 22">
                <a:extLst>
                  <a:ext uri="{FF2B5EF4-FFF2-40B4-BE49-F238E27FC236}">
                    <a16:creationId xmlns:a16="http://schemas.microsoft.com/office/drawing/2014/main" id="{CEAA4DB5-0E2D-4A8C-8F13-74D28204C90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5" name="Oval 23">
                <a:extLst>
                  <a:ext uri="{FF2B5EF4-FFF2-40B4-BE49-F238E27FC236}">
                    <a16:creationId xmlns:a16="http://schemas.microsoft.com/office/drawing/2014/main" id="{0788A130-15D9-475F-921D-E2E8B2B641D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6" name="Oval 24">
                <a:extLst>
                  <a:ext uri="{FF2B5EF4-FFF2-40B4-BE49-F238E27FC236}">
                    <a16:creationId xmlns:a16="http://schemas.microsoft.com/office/drawing/2014/main" id="{3C815D30-8432-4654-9CF2-C69D10A7620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7" name="Freeform 25">
                <a:extLst>
                  <a:ext uri="{FF2B5EF4-FFF2-40B4-BE49-F238E27FC236}">
                    <a16:creationId xmlns:a16="http://schemas.microsoft.com/office/drawing/2014/main" id="{7A12C632-97C2-4784-8DD7-9DD1C1754E4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8" name="Freeform 26">
                <a:extLst>
                  <a:ext uri="{FF2B5EF4-FFF2-40B4-BE49-F238E27FC236}">
                    <a16:creationId xmlns:a16="http://schemas.microsoft.com/office/drawing/2014/main" id="{7137B951-3A88-40EA-8CAF-DB3148A1F2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19" name="Freeform 27">
                <a:extLst>
                  <a:ext uri="{FF2B5EF4-FFF2-40B4-BE49-F238E27FC236}">
                    <a16:creationId xmlns:a16="http://schemas.microsoft.com/office/drawing/2014/main" id="{1D0FD932-E7E7-4635-B2A7-C853B6A1EED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0" name="Freeform 28">
                <a:extLst>
                  <a:ext uri="{FF2B5EF4-FFF2-40B4-BE49-F238E27FC236}">
                    <a16:creationId xmlns:a16="http://schemas.microsoft.com/office/drawing/2014/main" id="{CB69F753-FC0D-4CF9-9692-7E11052BFF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1" name="Freeform 29">
                <a:extLst>
                  <a:ext uri="{FF2B5EF4-FFF2-40B4-BE49-F238E27FC236}">
                    <a16:creationId xmlns:a16="http://schemas.microsoft.com/office/drawing/2014/main" id="{722A5334-92B5-4DF4-A6E7-783993FC7F8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2" name="Freeform 30">
                <a:extLst>
                  <a:ext uri="{FF2B5EF4-FFF2-40B4-BE49-F238E27FC236}">
                    <a16:creationId xmlns:a16="http://schemas.microsoft.com/office/drawing/2014/main" id="{47086E3D-2E63-4B36-AECE-4D9DB559C9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3" name="Freeform 31">
                <a:extLst>
                  <a:ext uri="{FF2B5EF4-FFF2-40B4-BE49-F238E27FC236}">
                    <a16:creationId xmlns:a16="http://schemas.microsoft.com/office/drawing/2014/main" id="{4AF30D67-329A-4FD7-BDC3-2584CEB4E9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4" name="Freeform 32">
                <a:extLst>
                  <a:ext uri="{FF2B5EF4-FFF2-40B4-BE49-F238E27FC236}">
                    <a16:creationId xmlns:a16="http://schemas.microsoft.com/office/drawing/2014/main" id="{FB9D5B88-7DE1-435B-A024-12FB9735EED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5" name="Freeform 33">
                <a:extLst>
                  <a:ext uri="{FF2B5EF4-FFF2-40B4-BE49-F238E27FC236}">
                    <a16:creationId xmlns:a16="http://schemas.microsoft.com/office/drawing/2014/main" id="{45394FEF-417C-4C6F-916F-BCED3838C1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6" name="Freeform 34">
                <a:extLst>
                  <a:ext uri="{FF2B5EF4-FFF2-40B4-BE49-F238E27FC236}">
                    <a16:creationId xmlns:a16="http://schemas.microsoft.com/office/drawing/2014/main" id="{1969D1D0-58E9-43DB-807B-5729C3C2E0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27" name="Group 35">
              <a:extLst>
                <a:ext uri="{FF2B5EF4-FFF2-40B4-BE49-F238E27FC236}">
                  <a16:creationId xmlns:a16="http://schemas.microsoft.com/office/drawing/2014/main" id="{A4FF25B9-D9AA-4979-9A33-68A7B7D960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8228" name="Freeform 36">
                <a:extLst>
                  <a:ext uri="{FF2B5EF4-FFF2-40B4-BE49-F238E27FC236}">
                    <a16:creationId xmlns:a16="http://schemas.microsoft.com/office/drawing/2014/main" id="{93EDAF8F-7CDD-42A9-A50D-46B1108488B5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29" name="Freeform 37">
                <a:extLst>
                  <a:ext uri="{FF2B5EF4-FFF2-40B4-BE49-F238E27FC236}">
                    <a16:creationId xmlns:a16="http://schemas.microsoft.com/office/drawing/2014/main" id="{8F18D290-5B06-413E-9D15-A62C547C00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0" name="Freeform 38">
                <a:extLst>
                  <a:ext uri="{FF2B5EF4-FFF2-40B4-BE49-F238E27FC236}">
                    <a16:creationId xmlns:a16="http://schemas.microsoft.com/office/drawing/2014/main" id="{890A8BF1-C570-49F7-99EA-44ACAF585B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1" name="Freeform 39">
                <a:extLst>
                  <a:ext uri="{FF2B5EF4-FFF2-40B4-BE49-F238E27FC236}">
                    <a16:creationId xmlns:a16="http://schemas.microsoft.com/office/drawing/2014/main" id="{AFFCC810-6270-4A04-909A-C34A06EE67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2" name="Freeform 40">
                <a:extLst>
                  <a:ext uri="{FF2B5EF4-FFF2-40B4-BE49-F238E27FC236}">
                    <a16:creationId xmlns:a16="http://schemas.microsoft.com/office/drawing/2014/main" id="{36497784-2B7F-459C-B030-AA8A08CFF7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3" name="Freeform 41">
                <a:extLst>
                  <a:ext uri="{FF2B5EF4-FFF2-40B4-BE49-F238E27FC236}">
                    <a16:creationId xmlns:a16="http://schemas.microsoft.com/office/drawing/2014/main" id="{08528596-5D2A-49CB-9B53-151E33F778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4" name="Freeform 42">
                <a:extLst>
                  <a:ext uri="{FF2B5EF4-FFF2-40B4-BE49-F238E27FC236}">
                    <a16:creationId xmlns:a16="http://schemas.microsoft.com/office/drawing/2014/main" id="{2EDA5D01-668F-4698-B802-FFEAC621BC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5" name="Freeform 43">
                <a:extLst>
                  <a:ext uri="{FF2B5EF4-FFF2-40B4-BE49-F238E27FC236}">
                    <a16:creationId xmlns:a16="http://schemas.microsoft.com/office/drawing/2014/main" id="{688C6C17-FAB8-4D14-BACC-F3F82BFE5B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6" name="Freeform 44">
                <a:extLst>
                  <a:ext uri="{FF2B5EF4-FFF2-40B4-BE49-F238E27FC236}">
                    <a16:creationId xmlns:a16="http://schemas.microsoft.com/office/drawing/2014/main" id="{497CA5A0-6D02-4F15-8845-0EDC3F40496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7" name="Freeform 45">
                <a:extLst>
                  <a:ext uri="{FF2B5EF4-FFF2-40B4-BE49-F238E27FC236}">
                    <a16:creationId xmlns:a16="http://schemas.microsoft.com/office/drawing/2014/main" id="{804F4F57-45B7-4090-B084-150686635C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8" name="Freeform 46">
                <a:extLst>
                  <a:ext uri="{FF2B5EF4-FFF2-40B4-BE49-F238E27FC236}">
                    <a16:creationId xmlns:a16="http://schemas.microsoft.com/office/drawing/2014/main" id="{27C92CBC-3E7E-48A8-AADF-4D8B355BF3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39" name="Oval 47">
                <a:extLst>
                  <a:ext uri="{FF2B5EF4-FFF2-40B4-BE49-F238E27FC236}">
                    <a16:creationId xmlns:a16="http://schemas.microsoft.com/office/drawing/2014/main" id="{E0C7030D-4AED-4B86-9746-42F8CB1E6DE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0" name="Oval 48">
                <a:extLst>
                  <a:ext uri="{FF2B5EF4-FFF2-40B4-BE49-F238E27FC236}">
                    <a16:creationId xmlns:a16="http://schemas.microsoft.com/office/drawing/2014/main" id="{C378A9BD-FA2F-4718-8874-69E19775E0A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1" name="Oval 49">
                <a:extLst>
                  <a:ext uri="{FF2B5EF4-FFF2-40B4-BE49-F238E27FC236}">
                    <a16:creationId xmlns:a16="http://schemas.microsoft.com/office/drawing/2014/main" id="{CEE90EB6-7114-4952-80F1-72284E45046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2" name="Oval 50">
                <a:extLst>
                  <a:ext uri="{FF2B5EF4-FFF2-40B4-BE49-F238E27FC236}">
                    <a16:creationId xmlns:a16="http://schemas.microsoft.com/office/drawing/2014/main" id="{C35D37E8-657F-4EFA-8949-94D8E66E1A0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3" name="Oval 51">
                <a:extLst>
                  <a:ext uri="{FF2B5EF4-FFF2-40B4-BE49-F238E27FC236}">
                    <a16:creationId xmlns:a16="http://schemas.microsoft.com/office/drawing/2014/main" id="{7A2A1D25-6398-436E-A449-C5E4DB6F943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4" name="Oval 52">
                <a:extLst>
                  <a:ext uri="{FF2B5EF4-FFF2-40B4-BE49-F238E27FC236}">
                    <a16:creationId xmlns:a16="http://schemas.microsoft.com/office/drawing/2014/main" id="{C9A03830-3F78-400A-80DE-146D5444C70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245" name="Group 53">
              <a:extLst>
                <a:ext uri="{FF2B5EF4-FFF2-40B4-BE49-F238E27FC236}">
                  <a16:creationId xmlns:a16="http://schemas.microsoft.com/office/drawing/2014/main" id="{19C4C0A6-50D6-441E-A182-08759AC72E0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8246" name="Freeform 54">
                <a:extLst>
                  <a:ext uri="{FF2B5EF4-FFF2-40B4-BE49-F238E27FC236}">
                    <a16:creationId xmlns:a16="http://schemas.microsoft.com/office/drawing/2014/main" id="{E203E392-EA89-41C5-8EBE-59ECF4C4AB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7" name="Freeform 55">
                <a:extLst>
                  <a:ext uri="{FF2B5EF4-FFF2-40B4-BE49-F238E27FC236}">
                    <a16:creationId xmlns:a16="http://schemas.microsoft.com/office/drawing/2014/main" id="{F10F650F-A40D-4DA1-8660-BDFF9FB149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8" name="Freeform 56">
                <a:extLst>
                  <a:ext uri="{FF2B5EF4-FFF2-40B4-BE49-F238E27FC236}">
                    <a16:creationId xmlns:a16="http://schemas.microsoft.com/office/drawing/2014/main" id="{7974E6F0-E0A3-4B42-A831-B79C8F8F604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49" name="Freeform 57">
                <a:extLst>
                  <a:ext uri="{FF2B5EF4-FFF2-40B4-BE49-F238E27FC236}">
                    <a16:creationId xmlns:a16="http://schemas.microsoft.com/office/drawing/2014/main" id="{8740CE5D-7A24-49EC-BEE3-C49AD8C7A9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0" name="Freeform 58">
                <a:extLst>
                  <a:ext uri="{FF2B5EF4-FFF2-40B4-BE49-F238E27FC236}">
                    <a16:creationId xmlns:a16="http://schemas.microsoft.com/office/drawing/2014/main" id="{143D7E19-9DD6-49E0-A234-1F658745B9A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1" name="Freeform 59">
                <a:extLst>
                  <a:ext uri="{FF2B5EF4-FFF2-40B4-BE49-F238E27FC236}">
                    <a16:creationId xmlns:a16="http://schemas.microsoft.com/office/drawing/2014/main" id="{427AC521-758E-4491-9EE3-F6F7D75EB20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52" name="Freeform 60">
                <a:extLst>
                  <a:ext uri="{FF2B5EF4-FFF2-40B4-BE49-F238E27FC236}">
                    <a16:creationId xmlns:a16="http://schemas.microsoft.com/office/drawing/2014/main" id="{C127C1D3-8250-4B22-8F8C-4267F12E273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253" name="Group 61">
                <a:extLst>
                  <a:ext uri="{FF2B5EF4-FFF2-40B4-BE49-F238E27FC236}">
                    <a16:creationId xmlns:a16="http://schemas.microsoft.com/office/drawing/2014/main" id="{F5D6899D-29E2-4943-B621-04786FDE38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8254" name="Oval 62">
                  <a:extLst>
                    <a:ext uri="{FF2B5EF4-FFF2-40B4-BE49-F238E27FC236}">
                      <a16:creationId xmlns:a16="http://schemas.microsoft.com/office/drawing/2014/main" id="{ACD6CFA3-D146-4FA1-A1AD-B20E43C8D39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5" name="Oval 63">
                  <a:extLst>
                    <a:ext uri="{FF2B5EF4-FFF2-40B4-BE49-F238E27FC236}">
                      <a16:creationId xmlns:a16="http://schemas.microsoft.com/office/drawing/2014/main" id="{6E4E9EB7-C8B6-4102-849B-8772AB0F38E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6" name="Oval 64">
                  <a:extLst>
                    <a:ext uri="{FF2B5EF4-FFF2-40B4-BE49-F238E27FC236}">
                      <a16:creationId xmlns:a16="http://schemas.microsoft.com/office/drawing/2014/main" id="{FC841CCE-0BF6-488C-B65C-53CC79A1915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8257" name="Oval 65">
                  <a:extLst>
                    <a:ext uri="{FF2B5EF4-FFF2-40B4-BE49-F238E27FC236}">
                      <a16:creationId xmlns:a16="http://schemas.microsoft.com/office/drawing/2014/main" id="{BA595E68-82B5-448A-B5FD-25EB1FFD32A1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8258" name="Rectangle 66">
            <a:extLst>
              <a:ext uri="{FF2B5EF4-FFF2-40B4-BE49-F238E27FC236}">
                <a16:creationId xmlns:a16="http://schemas.microsoft.com/office/drawing/2014/main" id="{0985D105-21B3-45AC-B431-C669D7CA516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8259" name="Rectangle 67">
            <a:extLst>
              <a:ext uri="{FF2B5EF4-FFF2-40B4-BE49-F238E27FC236}">
                <a16:creationId xmlns:a16="http://schemas.microsoft.com/office/drawing/2014/main" id="{9DEC3E5C-2AFD-4B9E-8140-B5B9E99624B6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8260" name="Rectangle 68">
            <a:extLst>
              <a:ext uri="{FF2B5EF4-FFF2-40B4-BE49-F238E27FC236}">
                <a16:creationId xmlns:a16="http://schemas.microsoft.com/office/drawing/2014/main" id="{B6ABC8F2-AED8-4D0F-AD40-19D78BF57BA5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261" name="Rectangle 69">
            <a:extLst>
              <a:ext uri="{FF2B5EF4-FFF2-40B4-BE49-F238E27FC236}">
                <a16:creationId xmlns:a16="http://schemas.microsoft.com/office/drawing/2014/main" id="{E4A1B50E-2342-436C-90E3-54BD5D2C32E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262" name="Rectangle 70">
            <a:extLst>
              <a:ext uri="{FF2B5EF4-FFF2-40B4-BE49-F238E27FC236}">
                <a16:creationId xmlns:a16="http://schemas.microsoft.com/office/drawing/2014/main" id="{61538099-9DF7-45A3-A50E-50C4952495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35454E6-A939-4DAD-A702-76C34D9F890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879CC8-9F17-41B6-BDE9-703EF7DFA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44526C-5199-4655-95A2-BFC85E0143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5282541-D67D-49E9-AAE0-3271886C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61BCA8-9F43-4D24-A463-63DC32F28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F46A16-7929-4D69-A31D-4A340D431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7A389-5734-42D1-948E-5DF1F098C4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0555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B3CC2F4-CEB7-4694-92F7-D5FAC43B5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3E0A7E-1C03-4805-8F9A-6AAF76232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1FF98A-51E0-4583-9626-44DA4945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B362B2-E049-4F0F-8165-7DFBB7362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1FD216-CA3A-4123-A98E-833F8E51C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A024F-E1C6-4CDD-A792-BA9BFF272D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096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840DD9-1D11-46D0-B61D-0567784B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E200D6-4EC2-450A-807C-00ACE157A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A7EE3E-6E25-4F7B-9D3A-7D9ECC6D8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3AD9B-B0BC-4593-9957-C4DBBA4E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D445D9-7BF9-4D2E-BFE3-3002CB27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CD8BE-E62F-4E14-827A-B517FEF110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923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1D7CF9-AECB-4959-A4A5-4067738B5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763643-EC48-4331-8C1A-4E2C54F1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53A8C0-8CF7-4C06-9D63-D838F3F9A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0E7DE4-5C46-4826-A2EA-EA25D3DF2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2B6EA8-7333-4D0C-9017-6A25A81B1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56ED-0EFF-4F6E-BE7E-E582EB15D5E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229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6A286-F8AE-40C4-BD8D-5F266FDD1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F63378-B6C5-437A-A89B-9DA8CBB0B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16929F-6CAC-4519-858E-1DE5E3844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3E516C-37F3-4031-BD52-A606D074A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AAC8F7-6E72-471E-8584-7315677E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9DEB42-F0E6-4025-B4E6-79077B3A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AA45B-461B-4B2F-9897-9A437420785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748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85D3F-BA0A-4201-B307-73353734D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1283C8-139B-4BB9-947B-8EC95F559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8D8F044-D7E4-46CC-B753-DC83BFA71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1E44021-C9E8-4895-BA6B-4DFB9AD8A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9C1930A-91CC-4A11-9BA8-D00EE51CE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8325CA-8053-4CA9-81F4-319D9377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5CF8D05-F7CC-4073-9925-123992E85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EA87597-8A3E-4A5F-99BB-9A5BB6BD6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40C9D5-F1E7-4760-8751-B55FA20C3C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121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163BDF-12F6-464E-9E5C-C490A3722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E1D3EB-3180-46F4-B8B5-20A01071E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C2CE33-86DE-4869-983F-BD5C914F1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C509C26-5399-4A89-9E92-65306B91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74511-D9D6-4082-B1D8-C24AB89F02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246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6E17991-A690-425B-BFA6-3E3D3FA6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1D30A32-DA6D-4F93-8439-30F534534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8C552BE-A4B2-4925-B395-10C63AF1E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0609B-8118-4B58-AC38-385BCC70AFD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259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57DB3-CC54-44F6-9525-9A5F8BF2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32EAF-CF41-4756-B1D7-7F0E8A42D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7EE156-33B4-4684-B0B1-D3B445389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4374DC-1E78-432A-9CFE-8A8FC7342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708886-A7A7-44BB-886A-94C5F2BDB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F5CE531-951B-4EB3-AC8E-74C5C924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9513A-D7E8-4776-A2FB-F886005D29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8531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EFA08-8C4B-4D88-817F-7B46AB2D4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CC0B536-2626-47EB-AFDF-82B4A9DAD3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A85C56-58F0-479B-B25C-676758CDF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8A8F61-50B6-4F12-A01D-4FD3FB55B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E2335CD-EABA-4EE8-8D49-CB6145C9D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CF2D13-4FE5-45A5-BEDF-8D8CB7DF0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89DE2-8A01-4747-B38A-1F5FB212B6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782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>
            <a:extLst>
              <a:ext uri="{FF2B5EF4-FFF2-40B4-BE49-F238E27FC236}">
                <a16:creationId xmlns:a16="http://schemas.microsoft.com/office/drawing/2014/main" id="{68451230-5DA7-414B-9DF2-FDA3B8B60779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171" name="Group 3">
            <a:extLst>
              <a:ext uri="{FF2B5EF4-FFF2-40B4-BE49-F238E27FC236}">
                <a16:creationId xmlns:a16="http://schemas.microsoft.com/office/drawing/2014/main" id="{FD7D126F-898C-4DA6-B1A5-1280A31C9DB8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7172" name="Freeform 4">
              <a:extLst>
                <a:ext uri="{FF2B5EF4-FFF2-40B4-BE49-F238E27FC236}">
                  <a16:creationId xmlns:a16="http://schemas.microsoft.com/office/drawing/2014/main" id="{6BC5B210-0440-484E-848F-2EE8DDF26FF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173" name="Group 5">
              <a:extLst>
                <a:ext uri="{FF2B5EF4-FFF2-40B4-BE49-F238E27FC236}">
                  <a16:creationId xmlns:a16="http://schemas.microsoft.com/office/drawing/2014/main" id="{6874479F-8FFE-44C6-89E1-6A34BD020A7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7174" name="Oval 6">
                <a:extLst>
                  <a:ext uri="{FF2B5EF4-FFF2-40B4-BE49-F238E27FC236}">
                    <a16:creationId xmlns:a16="http://schemas.microsoft.com/office/drawing/2014/main" id="{680FD8AE-8AFE-411A-868D-510D1ACFDF3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5" name="Oval 7">
                <a:extLst>
                  <a:ext uri="{FF2B5EF4-FFF2-40B4-BE49-F238E27FC236}">
                    <a16:creationId xmlns:a16="http://schemas.microsoft.com/office/drawing/2014/main" id="{2B92838E-2194-4D3D-A946-9CD0820D979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" name="Oval 8">
                <a:extLst>
                  <a:ext uri="{FF2B5EF4-FFF2-40B4-BE49-F238E27FC236}">
                    <a16:creationId xmlns:a16="http://schemas.microsoft.com/office/drawing/2014/main" id="{80DCD95D-F77F-4451-BAA8-04594D1CC4F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7" name="Oval 9">
                <a:extLst>
                  <a:ext uri="{FF2B5EF4-FFF2-40B4-BE49-F238E27FC236}">
                    <a16:creationId xmlns:a16="http://schemas.microsoft.com/office/drawing/2014/main" id="{5AB654BC-EB09-4C21-B022-D253DE14669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8" name="Oval 10">
                <a:extLst>
                  <a:ext uri="{FF2B5EF4-FFF2-40B4-BE49-F238E27FC236}">
                    <a16:creationId xmlns:a16="http://schemas.microsoft.com/office/drawing/2014/main" id="{4C308183-E0AF-42FC-B102-3B25B139066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9" name="Freeform 11">
                <a:extLst>
                  <a:ext uri="{FF2B5EF4-FFF2-40B4-BE49-F238E27FC236}">
                    <a16:creationId xmlns:a16="http://schemas.microsoft.com/office/drawing/2014/main" id="{2C6951CA-B1B1-4461-BA80-6F721A0CCEF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0" name="Freeform 12">
                <a:extLst>
                  <a:ext uri="{FF2B5EF4-FFF2-40B4-BE49-F238E27FC236}">
                    <a16:creationId xmlns:a16="http://schemas.microsoft.com/office/drawing/2014/main" id="{E911739C-D821-483B-9E62-A4B803F446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1" name="Freeform 13">
                <a:extLst>
                  <a:ext uri="{FF2B5EF4-FFF2-40B4-BE49-F238E27FC236}">
                    <a16:creationId xmlns:a16="http://schemas.microsoft.com/office/drawing/2014/main" id="{5570829A-D0F6-4D41-B94A-92AA96845A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2" name="Freeform 14">
                <a:extLst>
                  <a:ext uri="{FF2B5EF4-FFF2-40B4-BE49-F238E27FC236}">
                    <a16:creationId xmlns:a16="http://schemas.microsoft.com/office/drawing/2014/main" id="{5C4431AE-9E77-4581-AE92-615DD1D0C71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3" name="Freeform 15">
                <a:extLst>
                  <a:ext uri="{FF2B5EF4-FFF2-40B4-BE49-F238E27FC236}">
                    <a16:creationId xmlns:a16="http://schemas.microsoft.com/office/drawing/2014/main" id="{FED93081-FED1-40E8-9582-7AC9C9BA88C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4" name="Oval 16">
                <a:extLst>
                  <a:ext uri="{FF2B5EF4-FFF2-40B4-BE49-F238E27FC236}">
                    <a16:creationId xmlns:a16="http://schemas.microsoft.com/office/drawing/2014/main" id="{6B65EFFB-6CD6-494B-A9F1-AAC805DD8B5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85" name="Group 17">
              <a:extLst>
                <a:ext uri="{FF2B5EF4-FFF2-40B4-BE49-F238E27FC236}">
                  <a16:creationId xmlns:a16="http://schemas.microsoft.com/office/drawing/2014/main" id="{95B45BBC-D298-4254-A7FE-8467058DF3E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7186" name="Oval 18">
                <a:extLst>
                  <a:ext uri="{FF2B5EF4-FFF2-40B4-BE49-F238E27FC236}">
                    <a16:creationId xmlns:a16="http://schemas.microsoft.com/office/drawing/2014/main" id="{384CE016-A5B6-49C6-9264-AC363F7EBEE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7" name="Oval 19">
                <a:extLst>
                  <a:ext uri="{FF2B5EF4-FFF2-40B4-BE49-F238E27FC236}">
                    <a16:creationId xmlns:a16="http://schemas.microsoft.com/office/drawing/2014/main" id="{90851575-812D-407C-9566-AB46C3B8D55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8" name="Oval 20">
                <a:extLst>
                  <a:ext uri="{FF2B5EF4-FFF2-40B4-BE49-F238E27FC236}">
                    <a16:creationId xmlns:a16="http://schemas.microsoft.com/office/drawing/2014/main" id="{9DC88B47-0AAF-4FE5-BF84-8474B6B0CF4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89" name="Oval 21">
                <a:extLst>
                  <a:ext uri="{FF2B5EF4-FFF2-40B4-BE49-F238E27FC236}">
                    <a16:creationId xmlns:a16="http://schemas.microsoft.com/office/drawing/2014/main" id="{CF415ECE-04E4-48FD-8BFB-17EA007AE60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0" name="Oval 22">
                <a:extLst>
                  <a:ext uri="{FF2B5EF4-FFF2-40B4-BE49-F238E27FC236}">
                    <a16:creationId xmlns:a16="http://schemas.microsoft.com/office/drawing/2014/main" id="{4DD3AA32-C9C1-4F94-A9FC-E7399C1E4FF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1" name="Oval 23">
                <a:extLst>
                  <a:ext uri="{FF2B5EF4-FFF2-40B4-BE49-F238E27FC236}">
                    <a16:creationId xmlns:a16="http://schemas.microsoft.com/office/drawing/2014/main" id="{AA4CF82D-98A4-4540-A637-FA1A8B37C0C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2" name="Oval 24">
                <a:extLst>
                  <a:ext uri="{FF2B5EF4-FFF2-40B4-BE49-F238E27FC236}">
                    <a16:creationId xmlns:a16="http://schemas.microsoft.com/office/drawing/2014/main" id="{934A405A-66D3-42A0-B9FB-249D24F67F8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3" name="Oval 25">
                <a:extLst>
                  <a:ext uri="{FF2B5EF4-FFF2-40B4-BE49-F238E27FC236}">
                    <a16:creationId xmlns:a16="http://schemas.microsoft.com/office/drawing/2014/main" id="{97F3F154-D53A-412E-ADD5-21CB886EC9D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4" name="Freeform 26">
                <a:extLst>
                  <a:ext uri="{FF2B5EF4-FFF2-40B4-BE49-F238E27FC236}">
                    <a16:creationId xmlns:a16="http://schemas.microsoft.com/office/drawing/2014/main" id="{05262BF3-D67C-4269-8980-613297F038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5" name="Freeform 27">
                <a:extLst>
                  <a:ext uri="{FF2B5EF4-FFF2-40B4-BE49-F238E27FC236}">
                    <a16:creationId xmlns:a16="http://schemas.microsoft.com/office/drawing/2014/main" id="{DCC40972-9A59-4389-84B9-0305E19CFA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6" name="Freeform 28">
                <a:extLst>
                  <a:ext uri="{FF2B5EF4-FFF2-40B4-BE49-F238E27FC236}">
                    <a16:creationId xmlns:a16="http://schemas.microsoft.com/office/drawing/2014/main" id="{F169CB4D-E78C-421F-8200-50CA382312D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7" name="Freeform 29">
                <a:extLst>
                  <a:ext uri="{FF2B5EF4-FFF2-40B4-BE49-F238E27FC236}">
                    <a16:creationId xmlns:a16="http://schemas.microsoft.com/office/drawing/2014/main" id="{EF9FE7BA-093C-44E8-B5D6-E5D4748760F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8" name="Freeform 30">
                <a:extLst>
                  <a:ext uri="{FF2B5EF4-FFF2-40B4-BE49-F238E27FC236}">
                    <a16:creationId xmlns:a16="http://schemas.microsoft.com/office/drawing/2014/main" id="{07B8BDCE-CF3E-410D-A3F1-AA4533C01D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99" name="Freeform 31">
                <a:extLst>
                  <a:ext uri="{FF2B5EF4-FFF2-40B4-BE49-F238E27FC236}">
                    <a16:creationId xmlns:a16="http://schemas.microsoft.com/office/drawing/2014/main" id="{15957A07-83F6-4F7B-90C6-E322B705967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0" name="Freeform 32">
                <a:extLst>
                  <a:ext uri="{FF2B5EF4-FFF2-40B4-BE49-F238E27FC236}">
                    <a16:creationId xmlns:a16="http://schemas.microsoft.com/office/drawing/2014/main" id="{9D9C0BDA-9D53-4227-BF94-B3B577ACD4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1" name="Freeform 33">
                <a:extLst>
                  <a:ext uri="{FF2B5EF4-FFF2-40B4-BE49-F238E27FC236}">
                    <a16:creationId xmlns:a16="http://schemas.microsoft.com/office/drawing/2014/main" id="{83712D01-2B6B-4564-9FCE-979698C004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2" name="Freeform 34">
                <a:extLst>
                  <a:ext uri="{FF2B5EF4-FFF2-40B4-BE49-F238E27FC236}">
                    <a16:creationId xmlns:a16="http://schemas.microsoft.com/office/drawing/2014/main" id="{840AE6D0-64B9-4E3E-B372-B5CAE344B86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3" name="Freeform 35">
                <a:extLst>
                  <a:ext uri="{FF2B5EF4-FFF2-40B4-BE49-F238E27FC236}">
                    <a16:creationId xmlns:a16="http://schemas.microsoft.com/office/drawing/2014/main" id="{7D66940A-38D2-4101-8BC8-CE25DB83A45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4" name="Group 36">
              <a:extLst>
                <a:ext uri="{FF2B5EF4-FFF2-40B4-BE49-F238E27FC236}">
                  <a16:creationId xmlns:a16="http://schemas.microsoft.com/office/drawing/2014/main" id="{E5F27E16-F320-4580-B65B-4F889E65E11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7205" name="Freeform 37">
                <a:extLst>
                  <a:ext uri="{FF2B5EF4-FFF2-40B4-BE49-F238E27FC236}">
                    <a16:creationId xmlns:a16="http://schemas.microsoft.com/office/drawing/2014/main" id="{679E2C21-E274-4474-BAC5-826D651E730A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6" name="Freeform 38">
                <a:extLst>
                  <a:ext uri="{FF2B5EF4-FFF2-40B4-BE49-F238E27FC236}">
                    <a16:creationId xmlns:a16="http://schemas.microsoft.com/office/drawing/2014/main" id="{CFAD9A2A-85C0-4B72-B23C-C88F88CCBAD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7" name="Freeform 39">
                <a:extLst>
                  <a:ext uri="{FF2B5EF4-FFF2-40B4-BE49-F238E27FC236}">
                    <a16:creationId xmlns:a16="http://schemas.microsoft.com/office/drawing/2014/main" id="{55EA58C9-941C-4E3E-B391-B31461D9C1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8" name="Freeform 40">
                <a:extLst>
                  <a:ext uri="{FF2B5EF4-FFF2-40B4-BE49-F238E27FC236}">
                    <a16:creationId xmlns:a16="http://schemas.microsoft.com/office/drawing/2014/main" id="{4D2C1AE2-E653-4FFE-B273-9F7839ACF5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09" name="Freeform 41">
                <a:extLst>
                  <a:ext uri="{FF2B5EF4-FFF2-40B4-BE49-F238E27FC236}">
                    <a16:creationId xmlns:a16="http://schemas.microsoft.com/office/drawing/2014/main" id="{5CC6F3C7-4879-4DA9-BBC8-C7C214F2DEA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0" name="Freeform 42">
                <a:extLst>
                  <a:ext uri="{FF2B5EF4-FFF2-40B4-BE49-F238E27FC236}">
                    <a16:creationId xmlns:a16="http://schemas.microsoft.com/office/drawing/2014/main" id="{5A43135E-FE0A-44E8-9BAD-CB3A66D5A6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1" name="Freeform 43">
                <a:extLst>
                  <a:ext uri="{FF2B5EF4-FFF2-40B4-BE49-F238E27FC236}">
                    <a16:creationId xmlns:a16="http://schemas.microsoft.com/office/drawing/2014/main" id="{41A48417-41AE-45AE-ACC6-B4638FD9FE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2" name="Freeform 44">
                <a:extLst>
                  <a:ext uri="{FF2B5EF4-FFF2-40B4-BE49-F238E27FC236}">
                    <a16:creationId xmlns:a16="http://schemas.microsoft.com/office/drawing/2014/main" id="{ADA44FBE-03A0-4488-9269-0C60177EBBA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3" name="Freeform 45">
                <a:extLst>
                  <a:ext uri="{FF2B5EF4-FFF2-40B4-BE49-F238E27FC236}">
                    <a16:creationId xmlns:a16="http://schemas.microsoft.com/office/drawing/2014/main" id="{300E4672-9DAC-417E-BF41-FB26722134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4" name="Freeform 46">
                <a:extLst>
                  <a:ext uri="{FF2B5EF4-FFF2-40B4-BE49-F238E27FC236}">
                    <a16:creationId xmlns:a16="http://schemas.microsoft.com/office/drawing/2014/main" id="{38BB3BE8-D48E-4B76-99D0-3105618A56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5" name="Freeform 47">
                <a:extLst>
                  <a:ext uri="{FF2B5EF4-FFF2-40B4-BE49-F238E27FC236}">
                    <a16:creationId xmlns:a16="http://schemas.microsoft.com/office/drawing/2014/main" id="{DB893852-48FF-4F12-9DF8-FB067C4B58A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6" name="Oval 48">
                <a:extLst>
                  <a:ext uri="{FF2B5EF4-FFF2-40B4-BE49-F238E27FC236}">
                    <a16:creationId xmlns:a16="http://schemas.microsoft.com/office/drawing/2014/main" id="{4F843D05-28AB-4A4B-B349-DF3713E5DBF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7" name="Oval 49">
                <a:extLst>
                  <a:ext uri="{FF2B5EF4-FFF2-40B4-BE49-F238E27FC236}">
                    <a16:creationId xmlns:a16="http://schemas.microsoft.com/office/drawing/2014/main" id="{315F8BF5-219D-4EE1-AFF6-F80F0AF4E15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8" name="Oval 50">
                <a:extLst>
                  <a:ext uri="{FF2B5EF4-FFF2-40B4-BE49-F238E27FC236}">
                    <a16:creationId xmlns:a16="http://schemas.microsoft.com/office/drawing/2014/main" id="{DC4A3D83-8B38-4CC6-AE62-B02BA7C92FF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9" name="Oval 51">
                <a:extLst>
                  <a:ext uri="{FF2B5EF4-FFF2-40B4-BE49-F238E27FC236}">
                    <a16:creationId xmlns:a16="http://schemas.microsoft.com/office/drawing/2014/main" id="{BDCFE25F-EB34-4E5B-878C-4ABA847BE52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0" name="Oval 52">
                <a:extLst>
                  <a:ext uri="{FF2B5EF4-FFF2-40B4-BE49-F238E27FC236}">
                    <a16:creationId xmlns:a16="http://schemas.microsoft.com/office/drawing/2014/main" id="{DDE9EB29-BB04-4CD9-86E1-A9506998718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1" name="Oval 53">
                <a:extLst>
                  <a:ext uri="{FF2B5EF4-FFF2-40B4-BE49-F238E27FC236}">
                    <a16:creationId xmlns:a16="http://schemas.microsoft.com/office/drawing/2014/main" id="{270AFD8F-8F03-4B0D-A943-5C72F0DDB7E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22" name="Group 54">
              <a:extLst>
                <a:ext uri="{FF2B5EF4-FFF2-40B4-BE49-F238E27FC236}">
                  <a16:creationId xmlns:a16="http://schemas.microsoft.com/office/drawing/2014/main" id="{75562837-BA06-4F53-9E85-3B32DB43CB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7223" name="Freeform 55">
                <a:extLst>
                  <a:ext uri="{FF2B5EF4-FFF2-40B4-BE49-F238E27FC236}">
                    <a16:creationId xmlns:a16="http://schemas.microsoft.com/office/drawing/2014/main" id="{7B745BEB-2A41-4147-9502-430309A6ABF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4" name="Freeform 56">
                <a:extLst>
                  <a:ext uri="{FF2B5EF4-FFF2-40B4-BE49-F238E27FC236}">
                    <a16:creationId xmlns:a16="http://schemas.microsoft.com/office/drawing/2014/main" id="{12D21BCE-C560-48E4-9ECB-BF8ABDBEE3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5" name="Freeform 57">
                <a:extLst>
                  <a:ext uri="{FF2B5EF4-FFF2-40B4-BE49-F238E27FC236}">
                    <a16:creationId xmlns:a16="http://schemas.microsoft.com/office/drawing/2014/main" id="{366318E4-0647-4740-B005-B19AB3C4466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6" name="Freeform 58">
                <a:extLst>
                  <a:ext uri="{FF2B5EF4-FFF2-40B4-BE49-F238E27FC236}">
                    <a16:creationId xmlns:a16="http://schemas.microsoft.com/office/drawing/2014/main" id="{85F101F0-0701-49FD-A30B-7F1453E35A2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7" name="Freeform 59">
                <a:extLst>
                  <a:ext uri="{FF2B5EF4-FFF2-40B4-BE49-F238E27FC236}">
                    <a16:creationId xmlns:a16="http://schemas.microsoft.com/office/drawing/2014/main" id="{EE52E3A7-5E28-4F51-B462-9411DA22D21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8" name="Freeform 60">
                <a:extLst>
                  <a:ext uri="{FF2B5EF4-FFF2-40B4-BE49-F238E27FC236}">
                    <a16:creationId xmlns:a16="http://schemas.microsoft.com/office/drawing/2014/main" id="{6B6176A3-319F-46B9-A8FE-F354751EC4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9" name="Freeform 61">
                <a:extLst>
                  <a:ext uri="{FF2B5EF4-FFF2-40B4-BE49-F238E27FC236}">
                    <a16:creationId xmlns:a16="http://schemas.microsoft.com/office/drawing/2014/main" id="{D0756C64-033C-4A7A-8F16-2730F903FCD9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230" name="Group 62">
                <a:extLst>
                  <a:ext uri="{FF2B5EF4-FFF2-40B4-BE49-F238E27FC236}">
                    <a16:creationId xmlns:a16="http://schemas.microsoft.com/office/drawing/2014/main" id="{9BC8B107-91DD-4839-A604-672BCA4947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7231" name="Oval 63">
                  <a:extLst>
                    <a:ext uri="{FF2B5EF4-FFF2-40B4-BE49-F238E27FC236}">
                      <a16:creationId xmlns:a16="http://schemas.microsoft.com/office/drawing/2014/main" id="{C226AE8D-853E-4397-A3F1-5BD6C751552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2" name="Oval 64">
                  <a:extLst>
                    <a:ext uri="{FF2B5EF4-FFF2-40B4-BE49-F238E27FC236}">
                      <a16:creationId xmlns:a16="http://schemas.microsoft.com/office/drawing/2014/main" id="{F5C06643-BBF5-4F8E-82D6-3EB87531EDE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3" name="Oval 65">
                  <a:extLst>
                    <a:ext uri="{FF2B5EF4-FFF2-40B4-BE49-F238E27FC236}">
                      <a16:creationId xmlns:a16="http://schemas.microsoft.com/office/drawing/2014/main" id="{78024DE5-90EE-417F-BA96-84B60CADFF8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34" name="Oval 66">
                  <a:extLst>
                    <a:ext uri="{FF2B5EF4-FFF2-40B4-BE49-F238E27FC236}">
                      <a16:creationId xmlns:a16="http://schemas.microsoft.com/office/drawing/2014/main" id="{FB99C340-F131-4D1D-A8B8-A1CB1E8B8D2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7235" name="Rectangle 67">
            <a:extLst>
              <a:ext uri="{FF2B5EF4-FFF2-40B4-BE49-F238E27FC236}">
                <a16:creationId xmlns:a16="http://schemas.microsoft.com/office/drawing/2014/main" id="{62B4C113-2A0E-401B-A977-7EFBB75B1A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7236" name="Rectangle 68">
            <a:extLst>
              <a:ext uri="{FF2B5EF4-FFF2-40B4-BE49-F238E27FC236}">
                <a16:creationId xmlns:a16="http://schemas.microsoft.com/office/drawing/2014/main" id="{8E034D4F-70A1-47EB-9BF6-7659E4480F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237" name="Rectangle 69">
            <a:extLst>
              <a:ext uri="{FF2B5EF4-FFF2-40B4-BE49-F238E27FC236}">
                <a16:creationId xmlns:a16="http://schemas.microsoft.com/office/drawing/2014/main" id="{CC5BF72C-D649-4452-99B1-1B7F38F316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7238" name="Rectangle 70">
            <a:extLst>
              <a:ext uri="{FF2B5EF4-FFF2-40B4-BE49-F238E27FC236}">
                <a16:creationId xmlns:a16="http://schemas.microsoft.com/office/drawing/2014/main" id="{9FBD72B6-0759-4BCB-BF6C-1963146F5AB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7239" name="Rectangle 71">
            <a:extLst>
              <a:ext uri="{FF2B5EF4-FFF2-40B4-BE49-F238E27FC236}">
                <a16:creationId xmlns:a16="http://schemas.microsoft.com/office/drawing/2014/main" id="{D948B18A-B0BA-4E4F-809D-E4247CAC387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D2C0A87-A5C8-4E6C-BA6E-BBE77B7316B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EBECFA6-1D59-4F4A-8540-2062C775E4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219200"/>
          </a:xfrm>
        </p:spPr>
        <p:txBody>
          <a:bodyPr/>
          <a:lstStyle/>
          <a:p>
            <a:br>
              <a:rPr lang="ru-RU" altLang="ru-RU" sz="2400" b="1"/>
            </a:br>
            <a:br>
              <a:rPr lang="ru-RU" altLang="ru-RU" sz="2400" b="1"/>
            </a:br>
            <a:r>
              <a:rPr lang="ru-RU" altLang="ru-RU" sz="2800" b="1">
                <a:solidFill>
                  <a:srgbClr val="FF0000"/>
                </a:solidFill>
              </a:rPr>
              <a:t>Отчет о проведении декады ИНЯЗ</a:t>
            </a:r>
            <a:br>
              <a:rPr lang="ru-RU" altLang="ru-RU" sz="2800" b="1">
                <a:solidFill>
                  <a:srgbClr val="FF0000"/>
                </a:solidFill>
              </a:rPr>
            </a:br>
            <a:r>
              <a:rPr lang="ru-RU" altLang="ru-RU" sz="2800" b="1">
                <a:solidFill>
                  <a:srgbClr val="FF0000"/>
                </a:solidFill>
              </a:rPr>
              <a:t>20 января - 4 февраля 2020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BC14344-235B-4747-9E04-79DA52DAA0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1752600"/>
            <a:ext cx="6400800" cy="4800600"/>
          </a:xfrm>
        </p:spPr>
        <p:txBody>
          <a:bodyPr/>
          <a:lstStyle/>
          <a:p>
            <a:r>
              <a:rPr lang="ru-RU" altLang="ru-RU" sz="2800">
                <a:solidFill>
                  <a:srgbClr val="FF0000"/>
                </a:solidFill>
              </a:rPr>
              <a:t> </a:t>
            </a:r>
            <a:r>
              <a:rPr lang="ru-RU" altLang="ru-RU" sz="2800" b="1">
                <a:solidFill>
                  <a:srgbClr val="FF0000"/>
                </a:solidFill>
              </a:rPr>
              <a:t>«Кухни стран изучаемых языков»</a:t>
            </a:r>
            <a:r>
              <a:rPr lang="ru-RU" altLang="ru-RU"/>
              <a:t> </a:t>
            </a:r>
          </a:p>
          <a:p>
            <a:endParaRPr lang="ru-RU" altLang="ru-RU"/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0DC2990F-346E-4F39-89A8-B294471FD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67000" y="2362200"/>
            <a:ext cx="394335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FC7DA38-FE2A-4031-BCD9-8155BF17E0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27 января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C19FAFB-A532-4D7A-B2A4-CD19F83C2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День рецептов.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  <a:r>
              <a:rPr lang="ru-RU" altLang="ru-RU" b="1">
                <a:solidFill>
                  <a:schemeClr val="hlink"/>
                </a:solidFill>
              </a:rPr>
              <a:t>Творческий конкурс «Придумай свой рецепт и назови его по-английски и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по-немецки».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>
                <a:solidFill>
                  <a:schemeClr val="hlink"/>
                </a:solidFill>
              </a:rPr>
              <a:t> </a:t>
            </a:r>
            <a:r>
              <a:rPr lang="ru-RU" altLang="ru-RU" b="1">
                <a:solidFill>
                  <a:schemeClr val="hlink"/>
                </a:solidFill>
              </a:rPr>
              <a:t>Игры «Суета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на кухне»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F9BBE19C-6A08-476C-AC6C-E82B712C08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2667000"/>
            <a:ext cx="291465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8F56E05-5409-4489-821E-C558AA1E6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Подвижные, настольные игры проводились каждый день.</a:t>
            </a:r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7EC90EB1-7E0B-4AA0-A9FF-79772226D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2400" y="2362200"/>
            <a:ext cx="2060575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3" name="Picture 5">
            <a:extLst>
              <a:ext uri="{FF2B5EF4-FFF2-40B4-BE49-F238E27FC236}">
                <a16:creationId xmlns:a16="http://schemas.microsoft.com/office/drawing/2014/main" id="{2E230494-E631-4760-B792-B2F01F05F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5600" y="2209800"/>
            <a:ext cx="22098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>
            <a:extLst>
              <a:ext uri="{FF2B5EF4-FFF2-40B4-BE49-F238E27FC236}">
                <a16:creationId xmlns:a16="http://schemas.microsoft.com/office/drawing/2014/main" id="{8C1DA93B-0A3A-4427-BE38-DE19A158F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6600" y="1447800"/>
            <a:ext cx="2362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7" name="Picture 9">
            <a:extLst>
              <a:ext uri="{FF2B5EF4-FFF2-40B4-BE49-F238E27FC236}">
                <a16:creationId xmlns:a16="http://schemas.microsoft.com/office/drawing/2014/main" id="{E1A489F0-3E7C-4E30-B17A-7BDE03EE0B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3886200"/>
            <a:ext cx="3048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6650F04-DCED-46EC-B6D9-F3275A848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28 января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E916264-3940-4119-9A36-77A041B13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1.День здоровой сбалансированной пищи.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  <a:r>
              <a:rPr lang="ru-RU" altLang="ru-RU" b="1">
                <a:solidFill>
                  <a:schemeClr val="hlink"/>
                </a:solidFill>
              </a:rPr>
              <a:t>Акция</a:t>
            </a:r>
            <a:r>
              <a:rPr lang="ru-RU" altLang="ru-RU">
                <a:solidFill>
                  <a:schemeClr val="hlink"/>
                </a:solidFill>
              </a:rPr>
              <a:t> – </a:t>
            </a:r>
            <a:r>
              <a:rPr lang="ru-RU" altLang="ru-RU" b="1">
                <a:solidFill>
                  <a:schemeClr val="hlink"/>
                </a:solidFill>
              </a:rPr>
              <a:t>опрос «Что такое здоровая пища?»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2.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  <a:r>
              <a:rPr lang="ru-RU" altLang="ru-RU" b="1">
                <a:solidFill>
                  <a:schemeClr val="hlink"/>
                </a:solidFill>
              </a:rPr>
              <a:t>Конкурс – игра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 на знание лексики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по теме «ЕДА».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  <a:endParaRPr lang="ru-RU" altLang="ru-RU" b="1">
              <a:solidFill>
                <a:schemeClr val="hlink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3.Изучение стиха-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песни про овощи.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D2B3ECD6-FDAF-4D46-BB81-BBA6ADD47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3124200"/>
            <a:ext cx="37338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974D49C5-FAB4-4020-8BA4-89B960EE2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29 января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E738CA9-ECFE-4098-88DE-264A2CFE41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1.Оформление листа участия в декаде  для выявления активистов декады.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2. Изучение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песен на перемене.</a:t>
            </a:r>
          </a:p>
        </p:txBody>
      </p:sp>
      <p:pic>
        <p:nvPicPr>
          <p:cNvPr id="18437" name="Picture 5">
            <a:extLst>
              <a:ext uri="{FF2B5EF4-FFF2-40B4-BE49-F238E27FC236}">
                <a16:creationId xmlns:a16="http://schemas.microsoft.com/office/drawing/2014/main" id="{00C2C238-867D-4254-9566-CD8D0DBDD3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05400" y="2743200"/>
            <a:ext cx="32766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F778996-7E46-49C3-A4FA-089B4A7F1D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4187"/>
          </a:xfrm>
        </p:spPr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30 января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FF2E74A-D73B-46B2-9716-D8CE09DB8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1.Проведение районного семинара для учителей иностранного языка.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 3б «Давайте напечем блинов» Лобанова М.В.</a:t>
            </a:r>
            <a:endParaRPr lang="en-US" altLang="ru-RU" b="1">
              <a:solidFill>
                <a:schemeClr val="hlink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ru-RU" b="1">
                <a:solidFill>
                  <a:schemeClr val="hlink"/>
                </a:solidFill>
              </a:rPr>
              <a:t>2. </a:t>
            </a:r>
            <a:r>
              <a:rPr lang="ru-RU" altLang="ru-RU" b="1">
                <a:solidFill>
                  <a:schemeClr val="hlink"/>
                </a:solidFill>
              </a:rPr>
              <a:t>10 кл. Урок ролевая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игра «Мы открываем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кафе» Решетникова З.Б. </a:t>
            </a: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63D1A963-5879-4D92-B04A-3AAC2D248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2362200"/>
            <a:ext cx="194945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2" name="Picture 6">
            <a:extLst>
              <a:ext uri="{FF2B5EF4-FFF2-40B4-BE49-F238E27FC236}">
                <a16:creationId xmlns:a16="http://schemas.microsoft.com/office/drawing/2014/main" id="{FE9EB1ED-3832-44F2-83C4-6B9C344C4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5600" y="4495800"/>
            <a:ext cx="1981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>
            <a:extLst>
              <a:ext uri="{FF2B5EF4-FFF2-40B4-BE49-F238E27FC236}">
                <a16:creationId xmlns:a16="http://schemas.microsoft.com/office/drawing/2014/main" id="{43EEEBC2-74EA-4EE2-A3FB-556FEE982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4724400"/>
            <a:ext cx="26289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>
            <a:extLst>
              <a:ext uri="{FF2B5EF4-FFF2-40B4-BE49-F238E27FC236}">
                <a16:creationId xmlns:a16="http://schemas.microsoft.com/office/drawing/2014/main" id="{9A83839B-70CC-47B2-A79B-9495F9F54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52800" y="4800600"/>
            <a:ext cx="2514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3AC6C12C-ECA8-4151-B7B2-BADF2EDA0F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1.Подведение итога конкурса постеров. Лучшими признаны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работы Куприяновой Юлии, 11 класс, Соколовой Дарьи и Плехановой  Юлии, 10 класс</a:t>
            </a:r>
          </a:p>
          <a:p>
            <a:endParaRPr lang="ru-RU" altLang="ru-RU"/>
          </a:p>
        </p:txBody>
      </p:sp>
      <p:pic>
        <p:nvPicPr>
          <p:cNvPr id="21511" name="Picture 7">
            <a:extLst>
              <a:ext uri="{FF2B5EF4-FFF2-40B4-BE49-F238E27FC236}">
                <a16:creationId xmlns:a16="http://schemas.microsoft.com/office/drawing/2014/main" id="{9F2DC897-0088-4EB0-B590-7CEE2C29E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43200" y="3200400"/>
            <a:ext cx="35814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DBF28EF-3788-4AAD-9B53-3E7A4D37F5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ru-RU" altLang="ru-RU" sz="3200" b="1">
                <a:solidFill>
                  <a:schemeClr val="hlink"/>
                </a:solidFill>
              </a:rPr>
              <a:t>5 Февраля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91E44C3-167F-4609-B1E8-6C8541BBF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r>
              <a:rPr lang="ru-RU" altLang="ru-RU" b="1">
                <a:solidFill>
                  <a:schemeClr val="hlink"/>
                </a:solidFill>
              </a:rPr>
              <a:t>Закрытие декады. «Праздник национальных кухонь»</a:t>
            </a:r>
          </a:p>
          <a:p>
            <a:r>
              <a:rPr lang="ru-RU" altLang="ru-RU" b="1">
                <a:solidFill>
                  <a:schemeClr val="hlink"/>
                </a:solidFill>
              </a:rPr>
              <a:t>Вручение призов и сертификатов за активное участие в декаде.</a:t>
            </a:r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3C19FEB3-8C09-4245-A5D1-9A19BE8B4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3505200"/>
            <a:ext cx="32766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5" name="Picture 5">
            <a:extLst>
              <a:ext uri="{FF2B5EF4-FFF2-40B4-BE49-F238E27FC236}">
                <a16:creationId xmlns:a16="http://schemas.microsoft.com/office/drawing/2014/main" id="{D0C07F94-D800-4D19-86AE-9C53BF977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7800" y="3505200"/>
            <a:ext cx="35052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D0987A7-ECAB-40BA-8DF1-504E238940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FF0000"/>
                </a:solidFill>
              </a:rPr>
              <a:t>Цель декады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407B0AA-44B3-4C4E-A59C-6828A710E5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>
                <a:solidFill>
                  <a:schemeClr val="hlink"/>
                </a:solidFill>
              </a:rPr>
              <a:t>Повышение интереса к изучению иностранных языков;</a:t>
            </a:r>
          </a:p>
          <a:p>
            <a:r>
              <a:rPr lang="ru-RU" altLang="ru-RU" b="1">
                <a:solidFill>
                  <a:schemeClr val="hlink"/>
                </a:solidFill>
              </a:rPr>
              <a:t> Знакомство обучающихся с культурой питания в странах изучаемого языка; </a:t>
            </a:r>
          </a:p>
          <a:p>
            <a:r>
              <a:rPr lang="ru-RU" altLang="ru-RU" b="1">
                <a:solidFill>
                  <a:schemeClr val="hlink"/>
                </a:solidFill>
              </a:rPr>
              <a:t>Развитие активности детей во время декады.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13709EC-ABF3-4328-9676-3738DD45C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Анализ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67A78DF-B4B3-408B-8AEF-F0E2E06D66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проведенных мероприятий позволяет сделать вывод,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* что учителя достигли цели при проведении мероприятий декады.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* активность проявляли учащиеся 1-</a:t>
            </a:r>
            <a:r>
              <a:rPr lang="en-US" altLang="ru-RU" b="1">
                <a:solidFill>
                  <a:schemeClr val="hlink"/>
                </a:solidFill>
              </a:rPr>
              <a:t>9</a:t>
            </a:r>
            <a:r>
              <a:rPr lang="ru-RU" altLang="ru-RU" b="1">
                <a:solidFill>
                  <a:schemeClr val="hlink"/>
                </a:solidFill>
              </a:rPr>
              <a:t> классов.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*  меньшая активность обучающихся  11 класса.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4BC23D5B-B798-404D-8D42-34EFEEDCA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Оформление декады</a:t>
            </a:r>
          </a:p>
        </p:txBody>
      </p:sp>
      <p:pic>
        <p:nvPicPr>
          <p:cNvPr id="25604" name="Picture 4">
            <a:extLst>
              <a:ext uri="{FF2B5EF4-FFF2-40B4-BE49-F238E27FC236}">
                <a16:creationId xmlns:a16="http://schemas.microsoft.com/office/drawing/2014/main" id="{FEF0D9ED-AEB9-4E20-BCC2-AB5C488361F4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1371600"/>
            <a:ext cx="2079625" cy="2773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5" name="Picture 5">
            <a:extLst>
              <a:ext uri="{FF2B5EF4-FFF2-40B4-BE49-F238E27FC236}">
                <a16:creationId xmlns:a16="http://schemas.microsoft.com/office/drawing/2014/main" id="{F58983E9-2BE4-41A8-9EE2-11518E87B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6600" y="1447800"/>
            <a:ext cx="21717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6" name="Picture 6">
            <a:extLst>
              <a:ext uri="{FF2B5EF4-FFF2-40B4-BE49-F238E27FC236}">
                <a16:creationId xmlns:a16="http://schemas.microsoft.com/office/drawing/2014/main" id="{A2C6F3AC-67D5-4C91-8FCC-12DFF1A6F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9800" y="1447800"/>
            <a:ext cx="24003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7" name="Picture 7">
            <a:extLst>
              <a:ext uri="{FF2B5EF4-FFF2-40B4-BE49-F238E27FC236}">
                <a16:creationId xmlns:a16="http://schemas.microsoft.com/office/drawing/2014/main" id="{DE0F9F03-B2BB-4F6C-A202-B6DEA7879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90800" y="4495800"/>
            <a:ext cx="38862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44C0F0A-606B-4DDF-920B-461AAE54D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/>
              <a:t> </a:t>
            </a:r>
            <a:r>
              <a:rPr lang="ru-RU" altLang="ru-RU" sz="3200" b="1" u="sng">
                <a:solidFill>
                  <a:srgbClr val="FF0000"/>
                </a:solidFill>
              </a:rPr>
              <a:t>Во время декады были проведены следующие мероприятия: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2AAD3B-0A79-470D-A4E3-93E33708C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800" b="1">
                <a:solidFill>
                  <a:srgbClr val="FF0000"/>
                </a:solidFill>
              </a:rPr>
              <a:t>20 января понедельник</a:t>
            </a:r>
            <a:r>
              <a:rPr lang="ru-RU" altLang="ru-RU" sz="2800">
                <a:solidFill>
                  <a:srgbClr val="FF0000"/>
                </a:solidFill>
              </a:rPr>
              <a:t> </a:t>
            </a:r>
            <a:r>
              <a:rPr lang="ru-RU" altLang="ru-RU" sz="2800" b="1">
                <a:solidFill>
                  <a:srgbClr val="FF0000"/>
                </a:solidFill>
              </a:rPr>
              <a:t>–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Открытие декады:</a:t>
            </a:r>
            <a:endParaRPr lang="ru-RU" altLang="ru-RU" sz="24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>
                <a:solidFill>
                  <a:schemeClr val="hlink"/>
                </a:solidFill>
              </a:rPr>
              <a:t>1.</a:t>
            </a:r>
            <a:r>
              <a:rPr lang="ru-RU" altLang="ru-RU" sz="2400" b="1">
                <a:solidFill>
                  <a:schemeClr val="hlink"/>
                </a:solidFill>
              </a:rPr>
              <a:t>Акция утренняя:</a:t>
            </a:r>
            <a:r>
              <a:rPr lang="ru-RU" altLang="ru-RU" sz="2400">
                <a:solidFill>
                  <a:schemeClr val="hlink"/>
                </a:solidFill>
              </a:rPr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«5 слов по теме назови,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жетон получи!</a:t>
            </a:r>
            <a:r>
              <a:rPr lang="ru-RU" altLang="ru-RU" sz="2400">
                <a:solidFill>
                  <a:schemeClr val="hlink"/>
                </a:solidFill>
              </a:rPr>
              <a:t> </a:t>
            </a:r>
            <a:endParaRPr lang="ru-RU" altLang="ru-RU" sz="2400" b="1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2.Демонстрация видео о еде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 стран изучаемого языка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3.Игры на перемене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«Суета на кухне»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4.Акция «Постер принеси –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>
                <a:solidFill>
                  <a:schemeClr val="hlink"/>
                </a:solidFill>
              </a:rPr>
              <a:t>бонус получи».</a:t>
            </a:r>
          </a:p>
          <a:p>
            <a:pPr>
              <a:lnSpc>
                <a:spcPct val="90000"/>
              </a:lnSpc>
            </a:pPr>
            <a:endParaRPr lang="ru-RU" altLang="ru-RU" sz="2400" b="1">
              <a:solidFill>
                <a:schemeClr val="hlink"/>
              </a:solidFill>
            </a:endParaRPr>
          </a:p>
        </p:txBody>
      </p:sp>
      <p:pic>
        <p:nvPicPr>
          <p:cNvPr id="11268" name="Picture 4">
            <a:extLst>
              <a:ext uri="{FF2B5EF4-FFF2-40B4-BE49-F238E27FC236}">
                <a16:creationId xmlns:a16="http://schemas.microsoft.com/office/drawing/2014/main" id="{DCC293B6-0400-47EC-9CC7-B1FF20B14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38800" y="2667000"/>
            <a:ext cx="3048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FD23FF17-E7ED-4C93-8F2A-D66C248A17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ru-RU" altLang="ru-RU" sz="2800" b="1">
                <a:solidFill>
                  <a:srgbClr val="FF0000"/>
                </a:solidFill>
              </a:rPr>
              <a:t>21 января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512AB91-0FA9-4193-8584-28DE56039B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ru-RU" altLang="ru-RU" b="1">
                <a:solidFill>
                  <a:schemeClr val="hlink"/>
                </a:solidFill>
              </a:rPr>
              <a:t>  «Всемирный праздник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«День дружеских обниманий» </a:t>
            </a:r>
          </a:p>
          <a:p>
            <a:r>
              <a:rPr lang="ru-RU" altLang="ru-RU" b="1">
                <a:solidFill>
                  <a:schemeClr val="hlink"/>
                </a:solidFill>
              </a:rPr>
              <a:t>Акция-опрос «Что ты любишь ли есть?» </a:t>
            </a:r>
          </a:p>
          <a:p>
            <a:r>
              <a:rPr lang="ru-RU" altLang="ru-RU" b="1">
                <a:solidFill>
                  <a:schemeClr val="hlink"/>
                </a:solidFill>
              </a:rPr>
              <a:t>Игры «Суета на кухне»</a:t>
            </a:r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95A1D130-59AA-4AFC-94A8-70A4244B2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44196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2E7958E-D7DD-4DB3-93FA-228C5FB05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22 января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774798A-7BE0-4A22-A364-640BED2312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 Акция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  <a:r>
              <a:rPr lang="ru-RU" altLang="ru-RU" b="1">
                <a:solidFill>
                  <a:schemeClr val="hlink"/>
                </a:solidFill>
              </a:rPr>
              <a:t>«Знаешь ли ты национальную еду  англо- немецко-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говорящих стран».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2</a:t>
            </a:r>
            <a:r>
              <a:rPr lang="ru-RU" altLang="ru-RU">
                <a:solidFill>
                  <a:schemeClr val="hlink"/>
                </a:solidFill>
              </a:rPr>
              <a:t>.</a:t>
            </a:r>
            <a:r>
              <a:rPr lang="ru-RU" altLang="ru-RU" b="1">
                <a:solidFill>
                  <a:schemeClr val="hlink"/>
                </a:solidFill>
              </a:rPr>
              <a:t>Игры</a:t>
            </a:r>
            <a:r>
              <a:rPr lang="ru-RU" altLang="ru-RU">
                <a:solidFill>
                  <a:schemeClr val="hlink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«Суета на кухне».</a:t>
            </a:r>
          </a:p>
        </p:txBody>
      </p:sp>
      <p:pic>
        <p:nvPicPr>
          <p:cNvPr id="13319" name="Picture 7">
            <a:extLst>
              <a:ext uri="{FF2B5EF4-FFF2-40B4-BE49-F238E27FC236}">
                <a16:creationId xmlns:a16="http://schemas.microsoft.com/office/drawing/2014/main" id="{EF129A0A-E228-446A-B92C-7894278B3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2667000"/>
            <a:ext cx="35433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C7ECE92-2E7C-43C0-A22E-8E67C64999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23 января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6BE41E4-845D-46F7-8275-98D21A83D1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«День русской кухни».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 1.Акция «Какую русскую еду ты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любишь?»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2.Подвижные игры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 на переменах.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D97DA509-A804-4242-B370-8D8E745DF9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2895600"/>
            <a:ext cx="3124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BF7B166-E5A8-443E-B9C5-650B580A78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 b="1">
                <a:solidFill>
                  <a:srgbClr val="FF0000"/>
                </a:solidFill>
              </a:rPr>
              <a:t>24 января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0EB408D-4528-4DE8-A237-F1E9C1E544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1. Кукольный театр.  Сценки «В кафе»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2. Демонстрация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видео о еде.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3.Игры «Суета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b="1">
                <a:solidFill>
                  <a:schemeClr val="hlink"/>
                </a:solidFill>
              </a:rPr>
              <a:t> на кухне»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D131D0DA-C49A-45FB-A919-3FA08FADD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3000" y="2286000"/>
            <a:ext cx="325755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405</TotalTime>
  <Words>426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Wingdings</vt:lpstr>
      <vt:lpstr>Круги</vt:lpstr>
      <vt:lpstr>  Отчет о проведении декады ИНЯЗ 20 января - 4 февраля 2020</vt:lpstr>
      <vt:lpstr>Цель декады</vt:lpstr>
      <vt:lpstr>Анализ</vt:lpstr>
      <vt:lpstr>Оформление декады</vt:lpstr>
      <vt:lpstr> Во время декады были проведены следующие мероприятия:</vt:lpstr>
      <vt:lpstr>21 января</vt:lpstr>
      <vt:lpstr>22 января</vt:lpstr>
      <vt:lpstr>23 января</vt:lpstr>
      <vt:lpstr>24 января</vt:lpstr>
      <vt:lpstr>27 января</vt:lpstr>
      <vt:lpstr>Подвижные, настольные игры проводились каждый день.</vt:lpstr>
      <vt:lpstr>28 января</vt:lpstr>
      <vt:lpstr>29 января</vt:lpstr>
      <vt:lpstr>30 января</vt:lpstr>
      <vt:lpstr>Презентация PowerPoint</vt:lpstr>
      <vt:lpstr>5 Февраля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vladimir.marin@dnevnik.ru</cp:lastModifiedBy>
  <cp:revision>89</cp:revision>
  <cp:lastPrinted>1601-01-01T00:00:00Z</cp:lastPrinted>
  <dcterms:created xsi:type="dcterms:W3CDTF">1601-01-01T00:00:00Z</dcterms:created>
  <dcterms:modified xsi:type="dcterms:W3CDTF">2020-03-03T09:29:34Z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