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301" r:id="rId4"/>
    <p:sldId id="302" r:id="rId5"/>
    <p:sldId id="303" r:id="rId6"/>
    <p:sldId id="259" r:id="rId7"/>
    <p:sldId id="304" r:id="rId8"/>
    <p:sldId id="274" r:id="rId9"/>
    <p:sldId id="269" r:id="rId10"/>
    <p:sldId id="299" r:id="rId11"/>
    <p:sldId id="305" r:id="rId12"/>
    <p:sldId id="29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DA3A0F-4C4B-4BC3-8E12-5E7409C63BD6}" type="datetimeFigureOut">
              <a:rPr lang="ru-RU" smtClean="0"/>
              <a:pPr/>
              <a:t>29.01.2025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7BAC83-7E37-45A5-A65B-DB159A26187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AEC34-055D-40E6-BAC8-3FAE25A92442}" type="datetimeFigureOut">
              <a:rPr lang="ru-RU" smtClean="0"/>
              <a:pPr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A7B8-7549-47A8-A991-F430EADB0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AEC34-055D-40E6-BAC8-3FAE25A92442}" type="datetimeFigureOut">
              <a:rPr lang="ru-RU" smtClean="0"/>
              <a:pPr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A7B8-7549-47A8-A991-F430EADB0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AEC34-055D-40E6-BAC8-3FAE25A92442}" type="datetimeFigureOut">
              <a:rPr lang="ru-RU" smtClean="0"/>
              <a:pPr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A7B8-7549-47A8-A991-F430EADB0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AEC34-055D-40E6-BAC8-3FAE25A92442}" type="datetimeFigureOut">
              <a:rPr lang="ru-RU" smtClean="0"/>
              <a:pPr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A7B8-7549-47A8-A991-F430EADB0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AEC34-055D-40E6-BAC8-3FAE25A92442}" type="datetimeFigureOut">
              <a:rPr lang="ru-RU" smtClean="0"/>
              <a:pPr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A7B8-7549-47A8-A991-F430EADB0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AEC34-055D-40E6-BAC8-3FAE25A92442}" type="datetimeFigureOut">
              <a:rPr lang="ru-RU" smtClean="0"/>
              <a:pPr/>
              <a:t>29.01.2025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A7B8-7549-47A8-A991-F430EADB0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AEC34-055D-40E6-BAC8-3FAE25A92442}" type="datetimeFigureOut">
              <a:rPr lang="ru-RU" smtClean="0"/>
              <a:pPr/>
              <a:t>29.01.2025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A7B8-7549-47A8-A991-F430EADB0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AEC34-055D-40E6-BAC8-3FAE25A92442}" type="datetimeFigureOut">
              <a:rPr lang="ru-RU" smtClean="0"/>
              <a:pPr/>
              <a:t>29.01.2025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A7B8-7549-47A8-A991-F430EADB0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AEC34-055D-40E6-BAC8-3FAE25A92442}" type="datetimeFigureOut">
              <a:rPr lang="ru-RU" smtClean="0"/>
              <a:pPr/>
              <a:t>29.01.2025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A7B8-7549-47A8-A991-F430EADB0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AEC34-055D-40E6-BAC8-3FAE25A92442}" type="datetimeFigureOut">
              <a:rPr lang="ru-RU" smtClean="0"/>
              <a:pPr/>
              <a:t>29.01.2025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A7B8-7549-47A8-A991-F430EADB0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AEC34-055D-40E6-BAC8-3FAE25A92442}" type="datetimeFigureOut">
              <a:rPr lang="ru-RU" smtClean="0"/>
              <a:pPr/>
              <a:t>29.01.2025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9A7B8-7549-47A8-A991-F430EADB0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FAEC34-055D-40E6-BAC8-3FAE25A92442}" type="datetimeFigureOut">
              <a:rPr lang="ru-RU" smtClean="0"/>
              <a:pPr/>
              <a:t>29.01.2025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9A7B8-7549-47A8-A991-F430EADB0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Рисунок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5720" y="0"/>
            <a:ext cx="9144000" cy="6858000"/>
          </a:xfrm>
          <a:prstGeom prst="rect">
            <a:avLst/>
          </a:prstGeom>
        </p:spPr>
      </p:pic>
      <p:sp>
        <p:nvSpPr>
          <p:cNvPr id="2052" name="WordArt 4"/>
          <p:cNvSpPr>
            <a:spLocks noChangeArrowheads="1" noChangeShapeType="1" noTextEdit="1"/>
          </p:cNvSpPr>
          <p:nvPr/>
        </p:nvSpPr>
        <p:spPr bwMode="auto">
          <a:xfrm>
            <a:off x="2195737" y="1341438"/>
            <a:ext cx="5329014" cy="316706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chemeClr val="accent2"/>
                    </a:gs>
                    <a:gs pos="100000">
                      <a:srgbClr val="0066FF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Морское п</a:t>
            </a:r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chemeClr val="accent2"/>
                    </a:gs>
                    <a:gs pos="100000">
                      <a:srgbClr val="0066FF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утешествие 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chemeClr val="accent2"/>
                    </a:gs>
                    <a:gs pos="100000">
                      <a:srgbClr val="0066FF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на 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chemeClr val="accent2"/>
                    </a:gs>
                    <a:gs pos="100000">
                      <a:srgbClr val="0066FF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остров царицы </a:t>
            </a:r>
          </a:p>
          <a:p>
            <a:pPr algn="ctr"/>
            <a:r>
              <a:rPr lang="ru-RU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chemeClr val="accent2"/>
                    </a:gs>
                    <a:gs pos="100000">
                      <a:srgbClr val="0066FF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математики</a:t>
            </a:r>
            <a:endParaRPr lang="ru-RU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gradFill rotWithShape="0">
                <a:gsLst>
                  <a:gs pos="0">
                    <a:schemeClr val="accent2"/>
                  </a:gs>
                  <a:gs pos="100000">
                    <a:srgbClr val="0066FF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792288"/>
          </a:xfrm>
        </p:spPr>
        <p:txBody>
          <a:bodyPr/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математики</a:t>
            </a:r>
            <a:b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класс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3419872" y="4437112"/>
            <a:ext cx="46085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Автор: учитель начальных классов</a:t>
            </a:r>
          </a:p>
          <a:p>
            <a:r>
              <a:rPr lang="ru-RU" b="1" dirty="0" smtClean="0">
                <a:solidFill>
                  <a:srgbClr val="000000"/>
                </a:solidFill>
              </a:rPr>
              <a:t>Тимофеева Ю.И.</a:t>
            </a:r>
            <a:endParaRPr lang="ru-RU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rybak_katy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pPr algn="ctr">
              <a:buNone/>
            </a:pPr>
            <a:r>
              <a:rPr lang="ru-RU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chemeClr val="accent2"/>
                    </a:gs>
                    <a:gs pos="100000">
                      <a:srgbClr val="0066FF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Остров  Математики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0" y="836712"/>
            <a:ext cx="9028838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79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6b4904d21f82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r="38188"/>
          <a:stretch/>
        </p:blipFill>
        <p:spPr>
          <a:xfrm>
            <a:off x="1745940" y="-30856"/>
            <a:ext cx="565212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Рисунок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240" y="1664208"/>
            <a:ext cx="5303520" cy="3529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перфолента 5"/>
          <p:cNvSpPr/>
          <p:nvPr/>
        </p:nvSpPr>
        <p:spPr>
          <a:xfrm>
            <a:off x="0" y="2492375"/>
            <a:ext cx="9144000" cy="202882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4005263"/>
            <a:ext cx="9172575" cy="28527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8196" name="Рисунок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3088" y="-204788"/>
            <a:ext cx="2220912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975" y="4090988"/>
            <a:ext cx="2079625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946150"/>
            <a:ext cx="7620000" cy="496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4117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перфолента 5"/>
          <p:cNvSpPr/>
          <p:nvPr/>
        </p:nvSpPr>
        <p:spPr>
          <a:xfrm>
            <a:off x="0" y="2492375"/>
            <a:ext cx="9144000" cy="202882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4005263"/>
            <a:ext cx="9172575" cy="28527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8196" name="Рисунок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3088" y="-204788"/>
            <a:ext cx="2220912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80975" y="4090988"/>
            <a:ext cx="2079625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189"/>
            <a:ext cx="8171240" cy="4217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8111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лок-схема: перфолента 5"/>
          <p:cNvSpPr/>
          <p:nvPr/>
        </p:nvSpPr>
        <p:spPr>
          <a:xfrm>
            <a:off x="0" y="2492375"/>
            <a:ext cx="9144000" cy="202882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4005263"/>
            <a:ext cx="9172575" cy="28527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8196" name="Рисунок 9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3088" y="-204788"/>
            <a:ext cx="2220912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80975" y="4090988"/>
            <a:ext cx="2079625" cy="264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DCF8246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396413" y="40306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DCF8253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04350" y="47291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DCF8253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04350" y="5618163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Рисунок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3"/>
            <a:ext cx="8662835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53893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9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riverfishing.ru/img/2015/121616/302063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i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2051" name="Picture 6" descr="ship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05713" y="1571625"/>
            <a:ext cx="719137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6" descr="ship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4929188"/>
            <a:ext cx="2214563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55" name="TextBox 9"/>
          <p:cNvSpPr txBox="1">
            <a:spLocks noChangeArrowheads="1"/>
          </p:cNvSpPr>
          <p:nvPr/>
        </p:nvSpPr>
        <p:spPr bwMode="auto">
          <a:xfrm>
            <a:off x="1643063" y="1500188"/>
            <a:ext cx="55006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  <a:endParaRPr lang="ru-RU" sz="6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829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Рисунок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9409" y="0"/>
            <a:ext cx="9193409" cy="6858000"/>
          </a:xfrm>
          <a:prstGeom prst="rect">
            <a:avLst/>
          </a:prstGeom>
        </p:spPr>
      </p:pic>
      <p:pic>
        <p:nvPicPr>
          <p:cNvPr id="4" name="Picture 5" descr="cookpic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836712"/>
            <a:ext cx="7217015" cy="4936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4005263"/>
            <a:ext cx="9172575" cy="285273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0" y="2492375"/>
            <a:ext cx="9144000" cy="202882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9220" name="Рисунок 9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3088" y="-204788"/>
            <a:ext cx="2220912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94525" y="3933825"/>
            <a:ext cx="2079625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Рисунок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7450584" cy="4648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19</Words>
  <Application>Microsoft Office PowerPoint</Application>
  <PresentationFormat>Экран (4:3)</PresentationFormat>
  <Paragraphs>9</Paragraphs>
  <Slides>12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Урок математики 2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 2 класс</dc:title>
  <dc:creator>1</dc:creator>
  <cp:lastModifiedBy>001</cp:lastModifiedBy>
  <cp:revision>26</cp:revision>
  <dcterms:created xsi:type="dcterms:W3CDTF">2016-09-17T08:39:41Z</dcterms:created>
  <dcterms:modified xsi:type="dcterms:W3CDTF">2025-01-29T04:28:13Z</dcterms:modified>
</cp:coreProperties>
</file>