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-12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428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82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087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760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581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851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5497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47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503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62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106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18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993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981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19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21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03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1BDD06-7CAE-41C2-9727-A6715E26553E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6B1FEB-51F4-4905-8CDF-EC3A4F22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97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program.edsoo.ru/" TargetMode="External"/><Relationship Id="rId2" Type="http://schemas.openxmlformats.org/officeDocument/2006/relationships/hyperlink" Target="https://plan.edso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5;%20&#1060;&#1043;&#1054;&#1057;%20&#1057;&#1054;&#1054;%202023-2024%20&#1076;&#1083;&#1103;%2010%20&#1082;&#1083;&#1072;&#1089;&#1089;&#1072;.doc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&#1059;&#1055;%20&#1060;&#1043;&#1054;&#1057;%20&#1053;&#1054;&#1054;%202023-2024.docx" TargetMode="External"/><Relationship Id="rId4" Type="http://schemas.openxmlformats.org/officeDocument/2006/relationships/hyperlink" Target="&#1059;&#1055;%20&#1060;&#1043;&#1054;&#1057;%20&#1054;&#1054;&#1054;%202023-2024%20&#1076;&#1083;&#1103;%205-7%20&#1082;&#1083;&#1072;&#1089;&#1089;&#1086;&#1074;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55;&#1088;&#1080;&#1082;&#1072;&#1079;%20&#1086;%20&#1074;&#1085;&#1077;&#1089;&#1077;&#1085;&#1080;&#1080;%20&#1080;&#1079;&#1084;&#1077;&#1085;&#1077;&#1085;&#1080;&#1081;%20&#1074;%20&#1054;&#1054;&#1055;%20&#1054;&#1054;&#1054;%20&#1086;&#1073;&#1097;&#1077;&#1075;&#1086;%20&#1086;&#1073;&#1088;&#1072;&#1079;&#1086;&#1074;&#1072;&#1085;&#1080;&#1103;%20_&#1096;&#1082;&#1086;&#1083;&#1072;%2062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&#1055;&#1088;&#1080;&#1082;&#1072;&#1079;%20&#1086;%20&#1074;&#1085;&#1077;&#1089;&#1077;&#1085;&#1080;&#1080;%20&#1080;&#1079;&#1084;&#1077;&#1085;&#1077;&#1085;&#1080;&#1081;%20&#1074;%20&#1054;&#1054;&#1055;%20&#1057;&#1054;&#1054;%20&#1086;&#1073;&#1097;&#1077;&#1075;&#1086;%20&#1086;&#1073;&#1088;&#1072;&#1079;&#1086;&#1074;&#1072;&#1085;&#1080;&#1103;_&#1096;&#1082;&#1086;&#1083;&#1072;%2062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60;&#1077;&#1076;&#1077;&#1088;&#1072;&#1083;&#1100;&#1085;&#1099;&#1081;%20&#1050;&#1040;&#1051;&#1045;&#1053;&#1044;&#1040;&#1056;&#1053;&#1067;&#1049;%20&#1059;&#1063;&#1045;&#1041;&#1053;&#1067;&#1049;%20&#1043;&#1056;&#1040;&#1060;&#1048;&#1050;%20&#1085;&#1072;%202023-34%20&#1091;&#1095;.&#1075;&#1086;&#1076;%20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5;&#1086;&#1083;&#1086;&#1078;&#1077;&#1085;&#1080;&#1077;%20&#1086;%20&#1088;&#1072;&#1073;&#1086;&#1095;&#1077;&#1081;%20&#1087;&#1088;&#1086;&#1075;&#1088;&#1072;&#1084;&#1084;&#1077;%20&#1087;&#1077;&#1076;&#1072;&#1075;&#1086;&#1075;&#1072;%20&#1089;%2001.09.23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&#1054;&#1090;&#1076;&#1077;&#1083;&#1100;&#1085;&#1099;&#1081;%20&#1087;&#1088;&#1080;&#1082;&#1072;&#1079;%20&#1054;&#1073;%20&#1091;&#1090;&#1074;&#1077;&#1088;&#1078;&#1076;&#1077;&#1085;&#1080;&#1080;%20&#1087;&#1077;&#1088;&#1077;&#1095;&#1085;&#1103;%20&#1091;&#1095;&#1077;&#1073;&#1085;&#1080;&#1082;&#1086;&#1074;%202023-2024.docx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72;&#1085;&#1072;&#1083;&#1080;&#1079;%20&#1088;&#1077;&#1079;&#1091;&#1083;&#1100;&#1090;&#1072;&#1090;&#1086;&#1074;%20&#1054;&#1043;&#1069;%20&#1087;&#1086;%20&#1086;&#1073;&#1097;&#1077;&#1089;&#1090;&#1074;&#1086;&#1079;&#1085;&#1072;&#1085;&#1080;&#1102;%20%202023.xls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4%20&#1095;&#1077;&#1090;&#1074;&#1077;&#1088;&#1090;&#1100;%202022-2023.xls" TargetMode="External"/><Relationship Id="rId4" Type="http://schemas.openxmlformats.org/officeDocument/2006/relationships/hyperlink" Target="&#1043;&#1091;&#1088;&#1080;&#1085;&#1089;&#1082;&#1072;&#1103;%20&#1058;.&#1042;._&#1086;&#1090;&#1095;&#1077;&#1090;%204&#1095;&#1077;&#1090;&#1074;.%202022-2023.xl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dirty="0" smtClean="0"/>
              <a:t>Реализация обновленных ФГОС и новых ФОП НОО, ООО и СОО. Опыт и перспективы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9916" y="3551445"/>
            <a:ext cx="2288402" cy="1320802"/>
          </a:xfrm>
        </p:spPr>
        <p:txBody>
          <a:bodyPr/>
          <a:lstStyle/>
          <a:p>
            <a:pPr algn="l"/>
            <a:r>
              <a:rPr lang="ru-RU" dirty="0" smtClean="0"/>
              <a:t>Коновалова Г.В., руководитель ресурсной школы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7673" y="392208"/>
            <a:ext cx="7924926" cy="7369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/>
              <a:t>Управление образования Администрации Талицкого ГО</a:t>
            </a:r>
          </a:p>
          <a:p>
            <a:r>
              <a:rPr lang="ru-RU" sz="2400" b="1" dirty="0" smtClean="0"/>
              <a:t>МКОУ «Троицкая СОШ № 62»</a:t>
            </a:r>
            <a:endParaRPr lang="ru-RU" sz="24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44748" y="4844954"/>
            <a:ext cx="2711482" cy="542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26591" y="4640239"/>
            <a:ext cx="2711482" cy="74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Поселок Троицкий, 06.09.2023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7456" y="0"/>
            <a:ext cx="2188191" cy="19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89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83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Документооборот школы в условиях введения новых ФОП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Учебные планы в соответствии с обновленными ФГОС и ФОП НОО, ФОП ООО 5-7 классы, ФОП СОО 10 класс </a:t>
            </a:r>
            <a:r>
              <a:rPr lang="en-US" dirty="0">
                <a:hlinkClick r:id="rId2"/>
              </a:rPr>
              <a:t>https://plan.edsoo.ru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. Учебные планы по ФГОС второго поколения и в соответствии с ФООП. НПА_ приказы по ОО о внесении изменений в соответствии с ФОП ОО 8-9 классы, ФОП СОО 11 класс.</a:t>
            </a:r>
          </a:p>
          <a:p>
            <a:r>
              <a:rPr lang="ru-RU" dirty="0" smtClean="0"/>
              <a:t>Федеральный календарный график.</a:t>
            </a:r>
          </a:p>
          <a:p>
            <a:r>
              <a:rPr lang="ru-RU" dirty="0" smtClean="0"/>
              <a:t>Рабочие программы педагогов  </a:t>
            </a:r>
            <a:r>
              <a:rPr lang="en-US" dirty="0">
                <a:hlinkClick r:id="rId3"/>
              </a:rPr>
              <a:t>https://workprogram.edsoo.ru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. НПА _ Новое положение о рабочей программе.</a:t>
            </a:r>
            <a:endParaRPr lang="en-US" dirty="0" smtClean="0"/>
          </a:p>
          <a:p>
            <a:r>
              <a:rPr lang="ru-RU" dirty="0" smtClean="0"/>
              <a:t>Учебники _ НПА об утверждении перечня учебников на 2023-2024 учебный год</a:t>
            </a:r>
          </a:p>
          <a:p>
            <a:r>
              <a:rPr lang="ru-RU" dirty="0" smtClean="0"/>
              <a:t>Система внутреннего мониторинга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6367" y="0"/>
            <a:ext cx="1885633" cy="16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4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80" y="662360"/>
            <a:ext cx="9826388" cy="554902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file"/>
          </p:cNvPr>
          <p:cNvSpPr/>
          <p:nvPr/>
        </p:nvSpPr>
        <p:spPr>
          <a:xfrm>
            <a:off x="9239534" y="2142699"/>
            <a:ext cx="1050878" cy="61414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4" action="ppaction://hlinkfile"/>
          </p:cNvPr>
          <p:cNvSpPr/>
          <p:nvPr/>
        </p:nvSpPr>
        <p:spPr>
          <a:xfrm>
            <a:off x="9239534" y="2871449"/>
            <a:ext cx="1050878" cy="61414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5" action="ppaction://hlinkfile"/>
          </p:cNvPr>
          <p:cNvSpPr/>
          <p:nvPr/>
        </p:nvSpPr>
        <p:spPr>
          <a:xfrm>
            <a:off x="9239534" y="3600200"/>
            <a:ext cx="1050878" cy="61414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66372" y="0"/>
            <a:ext cx="1825627" cy="15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6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НПА_ приказы по ОО о внесении изменений в соответствии с ФОП ОО 8-9 классы, ФОП СОО 11 класс</a:t>
            </a: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7117" y="2285999"/>
            <a:ext cx="3569031" cy="4057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365640">
            <a:off x="2476752" y="3528787"/>
            <a:ext cx="1849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8 и 9 классы</a:t>
            </a:r>
            <a:endParaRPr lang="ru-RU" sz="3200" b="1" dirty="0"/>
          </a:p>
        </p:txBody>
      </p:sp>
      <p:pic>
        <p:nvPicPr>
          <p:cNvPr id="6" name="Рисунок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6857" y="2190465"/>
            <a:ext cx="3569031" cy="405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365640">
            <a:off x="7116492" y="3679474"/>
            <a:ext cx="184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11 класс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3178" y="0"/>
            <a:ext cx="1787211" cy="15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74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/>
          <a:srcRect l="1220" t="27359" r="52599" b="13292"/>
          <a:stretch/>
        </p:blipFill>
        <p:spPr>
          <a:xfrm>
            <a:off x="1244437" y="1376296"/>
            <a:ext cx="9703126" cy="46523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437" y="617820"/>
            <a:ext cx="9601196" cy="792077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Федеральный календарный график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83178" y="0"/>
            <a:ext cx="1787211" cy="15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0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458" y="695529"/>
            <a:ext cx="9601196" cy="1351635"/>
          </a:xfrm>
        </p:spPr>
        <p:txBody>
          <a:bodyPr>
            <a:noAutofit/>
          </a:bodyPr>
          <a:lstStyle/>
          <a:p>
            <a:r>
              <a:rPr lang="ru-RU" sz="3200" dirty="0"/>
              <a:t>Рабочие программы педагогов  https://workprogram.edsoo.ru/. </a:t>
            </a:r>
            <a:r>
              <a:rPr lang="ru-RU" sz="3200" dirty="0" err="1"/>
              <a:t>НПА_Новое</a:t>
            </a:r>
            <a:r>
              <a:rPr lang="ru-RU" sz="3200" dirty="0"/>
              <a:t> положение о рабочей программе</a:t>
            </a:r>
          </a:p>
        </p:txBody>
      </p:sp>
      <p:pic>
        <p:nvPicPr>
          <p:cNvPr id="3" name="Рисунок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957" y="2235543"/>
            <a:ext cx="9381697" cy="3909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5717" y="0"/>
            <a:ext cx="1786283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60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641" y="90877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Учебники _ НПА об утверждении перечня учебников на 2023-2024 учебный год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1837" y="0"/>
            <a:ext cx="1786283" cy="15607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858" y="1919785"/>
            <a:ext cx="4960962" cy="3307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8204" y="2212644"/>
            <a:ext cx="4440955" cy="3052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9554" y="1829432"/>
            <a:ext cx="3234569" cy="4318316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file"/>
          </p:cNvPr>
          <p:cNvSpPr/>
          <p:nvPr/>
        </p:nvSpPr>
        <p:spPr>
          <a:xfrm>
            <a:off x="8093122" y="5274292"/>
            <a:ext cx="3098042" cy="8734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708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внутреннего мониторинга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2556932"/>
            <a:ext cx="9601196" cy="33189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оценочной процедуры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педагога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деятельности завуча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учебной работе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35571" y="0"/>
            <a:ext cx="2256430" cy="1971488"/>
          </a:xfrm>
          <a:prstGeom prst="rect">
            <a:avLst/>
          </a:prstGeom>
        </p:spPr>
      </p:pic>
      <p:sp>
        <p:nvSpPr>
          <p:cNvPr id="5" name="Пятиугольник 4">
            <a:hlinkClick r:id="rId3" action="ppaction://hlinkfile"/>
          </p:cNvPr>
          <p:cNvSpPr/>
          <p:nvPr/>
        </p:nvSpPr>
        <p:spPr>
          <a:xfrm>
            <a:off x="8693624" y="2715904"/>
            <a:ext cx="1501254" cy="3684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>
            <a:hlinkClick r:id="rId4" action="ppaction://hlinkfile"/>
          </p:cNvPr>
          <p:cNvSpPr/>
          <p:nvPr/>
        </p:nvSpPr>
        <p:spPr>
          <a:xfrm>
            <a:off x="8693624" y="3530490"/>
            <a:ext cx="1501254" cy="3684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>
            <a:hlinkClick r:id="rId5" action="ppaction://hlinkfile"/>
          </p:cNvPr>
          <p:cNvSpPr/>
          <p:nvPr/>
        </p:nvSpPr>
        <p:spPr>
          <a:xfrm>
            <a:off x="8693624" y="4922561"/>
            <a:ext cx="1501254" cy="36849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89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8482" y="726743"/>
            <a:ext cx="7219666" cy="5414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7714" y="0"/>
            <a:ext cx="3727326" cy="32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305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292</TotalTime>
  <Words>204</Words>
  <Application>Microsoft Office PowerPoint</Application>
  <PresentationFormat>Произвольный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Реализация обновленных ФГОС и новых ФОП НОО, ООО и СОО. Опыт и перспективы</vt:lpstr>
      <vt:lpstr>Документооборот школы в условиях введения новых ФОП</vt:lpstr>
      <vt:lpstr>Слайд 3</vt:lpstr>
      <vt:lpstr>НПА_ приказы по ОО о внесении изменений в соответствии с ФОП ОО 8-9 классы, ФОП СОО 11 класс</vt:lpstr>
      <vt:lpstr>Федеральный календарный график</vt:lpstr>
      <vt:lpstr>Рабочие программы педагогов  https://workprogram.edsoo.ru/. НПА_Новое положение о рабочей программе</vt:lpstr>
      <vt:lpstr>Учебники _ НПА об утверждении перечня учебников на 2023-2024 учебный год </vt:lpstr>
      <vt:lpstr>Система внутреннего мониторинга </vt:lpstr>
      <vt:lpstr>Слайд 9</vt:lpstr>
    </vt:vector>
  </TitlesOfParts>
  <Company>school62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обновленных ФГОС и новых ФОП НОО, ООО и СОО. Опыт и перспективы</dc:title>
  <dc:creator>IVT-1</dc:creator>
  <cp:lastModifiedBy>62</cp:lastModifiedBy>
  <cp:revision>17</cp:revision>
  <dcterms:created xsi:type="dcterms:W3CDTF">2023-09-03T09:01:02Z</dcterms:created>
  <dcterms:modified xsi:type="dcterms:W3CDTF">2023-09-05T03:40:04Z</dcterms:modified>
</cp:coreProperties>
</file>