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3A6-E505-47B4-A637-062ED0F3F7F3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D215-4DD0-4541-A74B-90E77B467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3A6-E505-47B4-A637-062ED0F3F7F3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D215-4DD0-4541-A74B-90E77B467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3A6-E505-47B4-A637-062ED0F3F7F3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D215-4DD0-4541-A74B-90E77B467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3A6-E505-47B4-A637-062ED0F3F7F3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D215-4DD0-4541-A74B-90E77B467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3A6-E505-47B4-A637-062ED0F3F7F3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D215-4DD0-4541-A74B-90E77B467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3A6-E505-47B4-A637-062ED0F3F7F3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D215-4DD0-4541-A74B-90E77B467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3A6-E505-47B4-A637-062ED0F3F7F3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D215-4DD0-4541-A74B-90E77B467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3A6-E505-47B4-A637-062ED0F3F7F3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D215-4DD0-4541-A74B-90E77B467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3A6-E505-47B4-A637-062ED0F3F7F3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D215-4DD0-4541-A74B-90E77B467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3A6-E505-47B4-A637-062ED0F3F7F3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D215-4DD0-4541-A74B-90E77B467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3A6-E505-47B4-A637-062ED0F3F7F3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D215-4DD0-4541-A74B-90E77B467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EE3A6-E505-47B4-A637-062ED0F3F7F3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5D215-4DD0-4541-A74B-90E77B467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Визуализация цветовых решений и внутренняя отделка помещений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4509120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Начальная школа</a:t>
            </a:r>
          </a:p>
          <a:p>
            <a:pPr algn="r"/>
            <a:r>
              <a:rPr lang="ru-RU" sz="2000" dirty="0" smtClean="0"/>
              <a:t>Ул. Чапаева № 82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104" y="1412776"/>
            <a:ext cx="3635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 ЭТАЖ</a:t>
            </a:r>
          </a:p>
          <a:p>
            <a:pPr algn="ctr"/>
            <a:r>
              <a:rPr lang="ru-RU" sz="3200" dirty="0" smtClean="0"/>
              <a:t>учебный кабинет</a:t>
            </a:r>
          </a:p>
          <a:p>
            <a:pPr algn="ctr"/>
            <a:endParaRPr lang="ru-RU" sz="3200" dirty="0"/>
          </a:p>
        </p:txBody>
      </p:sp>
      <p:pic>
        <p:nvPicPr>
          <p:cNvPr id="6" name="Рисунок 5" descr="1этаж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89040"/>
            <a:ext cx="4352483" cy="2448272"/>
          </a:xfrm>
          <a:prstGeom prst="rect">
            <a:avLst/>
          </a:prstGeom>
        </p:spPr>
      </p:pic>
      <p:pic>
        <p:nvPicPr>
          <p:cNvPr id="7" name="Рисунок 6" descr="1 этаж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7878" y="3789040"/>
            <a:ext cx="4326610" cy="2433718"/>
          </a:xfrm>
          <a:prstGeom prst="rect">
            <a:avLst/>
          </a:prstGeom>
        </p:spPr>
      </p:pic>
      <p:pic>
        <p:nvPicPr>
          <p:cNvPr id="8" name="Рисунок 7" descr="1этаж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83695"/>
            <a:ext cx="4752528" cy="26732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4365104"/>
            <a:ext cx="36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2 ЭТАЖ</a:t>
            </a:r>
          </a:p>
          <a:p>
            <a:pPr algn="ctr"/>
            <a:r>
              <a:rPr lang="ru-RU" sz="3600" dirty="0" smtClean="0"/>
              <a:t>учебный кабинет</a:t>
            </a:r>
            <a:endParaRPr lang="ru-RU" sz="3600" dirty="0"/>
          </a:p>
        </p:txBody>
      </p:sp>
      <p:pic>
        <p:nvPicPr>
          <p:cNvPr id="6" name="Рисунок 5" descr="2 этаж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517" y="3501008"/>
            <a:ext cx="4992555" cy="2808312"/>
          </a:xfrm>
          <a:prstGeom prst="rect">
            <a:avLst/>
          </a:prstGeom>
        </p:spPr>
      </p:pic>
      <p:pic>
        <p:nvPicPr>
          <p:cNvPr id="7" name="Рисунок 6" descr="2 этаж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535178"/>
            <a:ext cx="4248472" cy="2389766"/>
          </a:xfrm>
          <a:prstGeom prst="rect">
            <a:avLst/>
          </a:prstGeom>
        </p:spPr>
      </p:pic>
      <p:pic>
        <p:nvPicPr>
          <p:cNvPr id="8" name="Рисунок 7" descr="2этаж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35178"/>
            <a:ext cx="4224469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крет\Desktop\Цвета кабинетов\нач. школа\столовая\screenshot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104456" cy="2308756"/>
          </a:xfrm>
          <a:prstGeom prst="rect">
            <a:avLst/>
          </a:prstGeom>
          <a:noFill/>
        </p:spPr>
      </p:pic>
      <p:pic>
        <p:nvPicPr>
          <p:cNvPr id="3075" name="Picture 3" descr="C:\Users\Секрет\Desktop\Цвета кабинетов\нач. школа\столовая\screenshot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6026" y="404664"/>
            <a:ext cx="4096454" cy="2304256"/>
          </a:xfrm>
          <a:prstGeom prst="rect">
            <a:avLst/>
          </a:prstGeom>
          <a:noFill/>
        </p:spPr>
      </p:pic>
      <p:pic>
        <p:nvPicPr>
          <p:cNvPr id="3076" name="Picture 4" descr="C:\Users\Секрет\Desktop\Цвета кабинетов\нач. школа\столовая\screensh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40968"/>
            <a:ext cx="5760640" cy="3240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28184" y="4365104"/>
            <a:ext cx="2532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СТОЛОВАЯ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крет\Desktop\Цвета кабинетов\нач. школа\лестница.jpg"/>
          <p:cNvPicPr>
            <a:picLocks noChangeAspect="1" noChangeArrowheads="1"/>
          </p:cNvPicPr>
          <p:nvPr/>
        </p:nvPicPr>
        <p:blipFill>
          <a:blip r:embed="rId2" cstate="print"/>
          <a:srcRect l="3528" t="1701" r="3057" b="1701"/>
          <a:stretch>
            <a:fillRect/>
          </a:stretch>
        </p:blipFill>
        <p:spPr bwMode="auto">
          <a:xfrm>
            <a:off x="179512" y="116632"/>
            <a:ext cx="4752528" cy="66247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80112" y="5445224"/>
            <a:ext cx="29995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Входная группа</a:t>
            </a:r>
          </a:p>
          <a:p>
            <a:r>
              <a:rPr lang="ru-RU" sz="2800" dirty="0" smtClean="0"/>
              <a:t>Лестничный марш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</TotalTime>
  <Words>27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Визуализация цветовых решений и внутренняя отделка помещений   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Визуализация цветовых решений и внутренняя отделка помещений </dc:title>
  <dc:creator>Секрет</dc:creator>
  <cp:lastModifiedBy>Секрет</cp:lastModifiedBy>
  <cp:revision>4</cp:revision>
  <dcterms:created xsi:type="dcterms:W3CDTF">2022-07-25T06:55:38Z</dcterms:created>
  <dcterms:modified xsi:type="dcterms:W3CDTF">2022-07-26T05:33:03Z</dcterms:modified>
</cp:coreProperties>
</file>