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94" d="100"/>
          <a:sy n="94" d="100"/>
        </p:scale>
        <p:origin x="106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1BF6F-8C95-4CEB-89FA-2CEFBC286A6B}" type="datetimeFigureOut">
              <a:rPr lang="ru-RU" smtClean="0"/>
              <a:t>30.01.2026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9485546-6C1A-4E33-8C97-D17D11116A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04619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1BF6F-8C95-4CEB-89FA-2CEFBC286A6B}" type="datetimeFigureOut">
              <a:rPr lang="ru-RU" smtClean="0"/>
              <a:t>30.01.2026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9485546-6C1A-4E33-8C97-D17D11116A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13308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1BF6F-8C95-4CEB-89FA-2CEFBC286A6B}" type="datetimeFigureOut">
              <a:rPr lang="ru-RU" smtClean="0"/>
              <a:t>30.01.2026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9485546-6C1A-4E33-8C97-D17D11116AE2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605049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1BF6F-8C95-4CEB-89FA-2CEFBC286A6B}" type="datetimeFigureOut">
              <a:rPr lang="ru-RU" smtClean="0"/>
              <a:t>30.01.2026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9485546-6C1A-4E33-8C97-D17D11116A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10931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1BF6F-8C95-4CEB-89FA-2CEFBC286A6B}" type="datetimeFigureOut">
              <a:rPr lang="ru-RU" smtClean="0"/>
              <a:t>30.01.2026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9485546-6C1A-4E33-8C97-D17D11116AE2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047786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1BF6F-8C95-4CEB-89FA-2CEFBC286A6B}" type="datetimeFigureOut">
              <a:rPr lang="ru-RU" smtClean="0"/>
              <a:t>30.01.2026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9485546-6C1A-4E33-8C97-D17D11116A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68519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1BF6F-8C95-4CEB-89FA-2CEFBC286A6B}" type="datetimeFigureOut">
              <a:rPr lang="ru-RU" smtClean="0"/>
              <a:t>30.01.2026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85546-6C1A-4E33-8C97-D17D11116A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85262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1BF6F-8C95-4CEB-89FA-2CEFBC286A6B}" type="datetimeFigureOut">
              <a:rPr lang="ru-RU" smtClean="0"/>
              <a:t>30.01.2026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85546-6C1A-4E33-8C97-D17D11116A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0284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1BF6F-8C95-4CEB-89FA-2CEFBC286A6B}" type="datetimeFigureOut">
              <a:rPr lang="ru-RU" smtClean="0"/>
              <a:t>30.01.2026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85546-6C1A-4E33-8C97-D17D11116A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3940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1BF6F-8C95-4CEB-89FA-2CEFBC286A6B}" type="datetimeFigureOut">
              <a:rPr lang="ru-RU" smtClean="0"/>
              <a:t>30.01.2026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9485546-6C1A-4E33-8C97-D17D11116A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1990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1BF6F-8C95-4CEB-89FA-2CEFBC286A6B}" type="datetimeFigureOut">
              <a:rPr lang="ru-RU" smtClean="0"/>
              <a:t>30.01.2026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9485546-6C1A-4E33-8C97-D17D11116A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5208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1BF6F-8C95-4CEB-89FA-2CEFBC286A6B}" type="datetimeFigureOut">
              <a:rPr lang="ru-RU" smtClean="0"/>
              <a:t>30.01.2026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9485546-6C1A-4E33-8C97-D17D11116A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9841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1BF6F-8C95-4CEB-89FA-2CEFBC286A6B}" type="datetimeFigureOut">
              <a:rPr lang="ru-RU" smtClean="0"/>
              <a:t>30.01.2026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85546-6C1A-4E33-8C97-D17D11116A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46566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1BF6F-8C95-4CEB-89FA-2CEFBC286A6B}" type="datetimeFigureOut">
              <a:rPr lang="ru-RU" smtClean="0"/>
              <a:t>30.01.2026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85546-6C1A-4E33-8C97-D17D11116A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75552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1BF6F-8C95-4CEB-89FA-2CEFBC286A6B}" type="datetimeFigureOut">
              <a:rPr lang="ru-RU" smtClean="0"/>
              <a:t>30.01.2026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85546-6C1A-4E33-8C97-D17D11116A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99711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1BF6F-8C95-4CEB-89FA-2CEFBC286A6B}" type="datetimeFigureOut">
              <a:rPr lang="ru-RU" smtClean="0"/>
              <a:t>30.01.2026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9485546-6C1A-4E33-8C97-D17D11116A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470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01BF6F-8C95-4CEB-89FA-2CEFBC286A6B}" type="datetimeFigureOut">
              <a:rPr lang="ru-RU" smtClean="0"/>
              <a:t>30.01.2026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9485546-6C1A-4E33-8C97-D17D11116A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0412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  <p:sldLayoutId id="2147483730" r:id="rId12"/>
    <p:sldLayoutId id="2147483731" r:id="rId13"/>
    <p:sldLayoutId id="2147483732" r:id="rId14"/>
    <p:sldLayoutId id="2147483733" r:id="rId15"/>
    <p:sldLayoutId id="214748373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9476" y="2808663"/>
            <a:ext cx="9147158" cy="2262781"/>
          </a:xfrm>
        </p:spPr>
        <p:txBody>
          <a:bodyPr>
            <a:noAutofit/>
          </a:bodyPr>
          <a:lstStyle/>
          <a:p>
            <a:r>
              <a:rPr lang="ru-RU" sz="3200" b="1" dirty="0"/>
              <a:t>Конструктор индивидуальной траектории: кейс «Не видит смысла учиться» (Дмитрий В., 9‑й класс)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759779" y="5903662"/>
            <a:ext cx="30534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п. Троицкий, 2026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959428" y="5071444"/>
            <a:ext cx="9984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Команда: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7893" y="316416"/>
            <a:ext cx="4146095" cy="2477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4095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Цель: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01733" y="3157760"/>
            <a:ext cx="7118124" cy="3275697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/>
              <a:t>1)</a:t>
            </a:r>
          </a:p>
          <a:p>
            <a:r>
              <a:rPr lang="ru-RU" dirty="0"/>
              <a:t>2)</a:t>
            </a:r>
          </a:p>
          <a:p>
            <a:r>
              <a:rPr lang="ru-RU" dirty="0"/>
              <a:t>3)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445969" y="3416296"/>
            <a:ext cx="2274122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dirty="0"/>
              <a:t>Задачи:</a:t>
            </a: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4720090" y="3538760"/>
            <a:ext cx="7118124" cy="15230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4682258" y="762903"/>
            <a:ext cx="7118124" cy="15230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4801732" y="624111"/>
            <a:ext cx="7118124" cy="166189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41215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07520" y="248553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ru-RU" dirty="0"/>
              <a:t>Диагностическая основа</a:t>
            </a:r>
            <a:br>
              <a:rPr lang="ru-RU" dirty="0"/>
            </a:br>
            <a:r>
              <a:rPr lang="ru-RU" b="1" dirty="0"/>
              <a:t>Выявленные причины неуспеваемости:</a:t>
            </a: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07520" y="1305829"/>
            <a:ext cx="8915400" cy="858159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/>
              <a:t>мотивационная:</a:t>
            </a:r>
            <a:r>
              <a:rPr lang="ru-RU" dirty="0"/>
              <a:t> 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107520" y="2397577"/>
            <a:ext cx="8915400" cy="97427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/>
              <a:t>целеполагание:</a:t>
            </a:r>
            <a:r>
              <a:rPr lang="ru-RU" dirty="0"/>
              <a:t> </a:t>
            </a: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2107520" y="3575051"/>
            <a:ext cx="8915400" cy="121738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/>
              <a:t>поведенческая:</a:t>
            </a:r>
            <a:r>
              <a:rPr lang="ru-RU" dirty="0"/>
              <a:t>   </a:t>
            </a: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2107520" y="4995636"/>
            <a:ext cx="8915400" cy="127453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  </a:t>
            </a:r>
            <a:r>
              <a:rPr lang="ru-RU" b="1" dirty="0"/>
              <a:t>семейно‑педагогическая:</a:t>
            </a:r>
            <a:r>
              <a:rPr lang="ru-RU" dirty="0"/>
              <a:t>   </a:t>
            </a:r>
          </a:p>
        </p:txBody>
      </p:sp>
    </p:spTree>
    <p:extLst>
      <p:ext uri="{BB962C8B-B14F-4D97-AF65-F5344CB8AC3E}">
        <p14:creationId xmlns:p14="http://schemas.microsoft.com/office/powerpoint/2010/main" val="16795566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07520" y="234035"/>
            <a:ext cx="8911687" cy="1280890"/>
          </a:xfrm>
        </p:spPr>
        <p:txBody>
          <a:bodyPr/>
          <a:lstStyle/>
          <a:p>
            <a:r>
              <a:rPr lang="ru-RU" b="1" dirty="0"/>
              <a:t>Принципы работы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07520" y="1305829"/>
            <a:ext cx="8915400" cy="702585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/>
              <a:t>релевантность:</a:t>
            </a:r>
            <a:r>
              <a:rPr lang="ru-RU" dirty="0"/>
              <a:t> 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107520" y="2247900"/>
            <a:ext cx="8915400" cy="88446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/>
              <a:t>опора на сильные стороны:</a:t>
            </a:r>
            <a:r>
              <a:rPr lang="ru-RU" dirty="0"/>
              <a:t> </a:t>
            </a: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2107520" y="3426277"/>
            <a:ext cx="8915400" cy="89081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/>
              <a:t>дифференциация:</a:t>
            </a:r>
            <a:r>
              <a:rPr lang="ru-RU" dirty="0"/>
              <a:t>  </a:t>
            </a: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2107520" y="5666905"/>
            <a:ext cx="8915400" cy="90714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err="1"/>
              <a:t>пошаговость</a:t>
            </a:r>
            <a:r>
              <a:rPr lang="ru-RU" b="1" dirty="0"/>
              <a:t>:</a:t>
            </a:r>
            <a:r>
              <a:rPr lang="ru-RU" dirty="0"/>
              <a:t>  </a:t>
            </a: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2107520" y="4538426"/>
            <a:ext cx="8915400" cy="90714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 </a:t>
            </a:r>
            <a:r>
              <a:rPr lang="ru-RU" b="1" dirty="0"/>
              <a:t>сотрудничество:</a:t>
            </a:r>
            <a:r>
              <a:rPr lang="ru-RU" dirty="0"/>
              <a:t>  </a:t>
            </a:r>
          </a:p>
        </p:txBody>
      </p:sp>
    </p:spTree>
    <p:extLst>
      <p:ext uri="{BB962C8B-B14F-4D97-AF65-F5344CB8AC3E}">
        <p14:creationId xmlns:p14="http://schemas.microsoft.com/office/powerpoint/2010/main" val="16674559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6772" y="371473"/>
            <a:ext cx="9553348" cy="1280890"/>
          </a:xfrm>
        </p:spPr>
        <p:txBody>
          <a:bodyPr/>
          <a:lstStyle/>
          <a:p>
            <a:r>
              <a:rPr lang="ru-RU" b="1" dirty="0"/>
              <a:t>Содержание работы по направлениям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07520" y="1094014"/>
            <a:ext cx="9372600" cy="1028699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ru-RU" b="1" dirty="0"/>
              <a:t>А. Мотивационный блок: «Зачем </a:t>
            </a:r>
            <a:r>
              <a:rPr lang="ru-RU" b="1" dirty="0" smtClean="0"/>
              <a:t>знания физики и алгебры </a:t>
            </a:r>
            <a:r>
              <a:rPr lang="ru-RU" b="1" dirty="0"/>
              <a:t>программисту?»</a:t>
            </a:r>
            <a:endParaRPr lang="ru-RU" dirty="0"/>
          </a:p>
          <a:p>
            <a:r>
              <a:rPr lang="ru-RU" b="1" dirty="0"/>
              <a:t>тематические беседы</a:t>
            </a:r>
            <a:r>
              <a:rPr lang="ru-RU" dirty="0"/>
              <a:t> - </a:t>
            </a:r>
          </a:p>
          <a:p>
            <a:r>
              <a:rPr lang="ru-RU" b="1" dirty="0"/>
              <a:t> мини‑проекты</a:t>
            </a:r>
            <a:r>
              <a:rPr lang="ru-RU" dirty="0"/>
              <a:t> - 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107520" y="2403021"/>
            <a:ext cx="9372600" cy="88446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/>
              <a:t>Б. Методическая адаптация заданий </a:t>
            </a:r>
            <a:r>
              <a:rPr lang="ru-RU" b="1" dirty="0" smtClean="0"/>
              <a:t>(алгебра, физика и </a:t>
            </a:r>
            <a:r>
              <a:rPr lang="ru-RU" b="1" dirty="0"/>
              <a:t>т.д.)</a:t>
            </a:r>
            <a:endParaRPr lang="ru-RU" dirty="0"/>
          </a:p>
          <a:p>
            <a:r>
              <a:rPr lang="ru-RU" b="1" dirty="0"/>
              <a:t> </a:t>
            </a:r>
            <a:endParaRPr lang="ru-RU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2107520" y="3426277"/>
            <a:ext cx="9372600" cy="89081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/>
              <a:t>В. Организационные приёмы (индивидуальные договоренности, тайм-менеджмент)</a:t>
            </a:r>
            <a:endParaRPr lang="ru-RU" dirty="0"/>
          </a:p>
          <a:p>
            <a:r>
              <a:rPr lang="ru-RU" b="1" dirty="0"/>
              <a:t> </a:t>
            </a:r>
            <a:r>
              <a:rPr lang="ru-RU" dirty="0"/>
              <a:t> </a:t>
            </a: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2107520" y="5666905"/>
            <a:ext cx="9372600" cy="90714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/>
              <a:t>Д. Работа с родителями</a:t>
            </a:r>
            <a:endParaRPr lang="ru-RU" dirty="0"/>
          </a:p>
          <a:p>
            <a:r>
              <a:rPr lang="ru-RU" dirty="0"/>
              <a:t> </a:t>
            </a: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2107520" y="4538426"/>
            <a:ext cx="9372600" cy="90714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/>
              <a:t>Г. Взаимодействие с учителями</a:t>
            </a:r>
            <a:endParaRPr lang="ru-RU" dirty="0"/>
          </a:p>
          <a:p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251703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6772" y="371473"/>
            <a:ext cx="9553348" cy="1280890"/>
          </a:xfrm>
        </p:spPr>
        <p:txBody>
          <a:bodyPr/>
          <a:lstStyle/>
          <a:p>
            <a:r>
              <a:rPr lang="ru-RU" b="1" dirty="0"/>
              <a:t>Формы и методы работы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07520" y="1411739"/>
            <a:ext cx="8915400" cy="106453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/>
              <a:t>проектная деятельность</a:t>
            </a:r>
            <a:r>
              <a:rPr lang="ru-RU" dirty="0"/>
              <a:t> (какая, цель)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107519" y="2692629"/>
            <a:ext cx="8915399" cy="88446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/>
              <a:t>парная работа</a:t>
            </a:r>
            <a:r>
              <a:rPr lang="ru-RU" dirty="0"/>
              <a:t> ( с кем, цель) </a:t>
            </a: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2107518" y="3906156"/>
            <a:ext cx="8915400" cy="89081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/>
              <a:t>цифровые инструменты (какие):</a:t>
            </a:r>
            <a:endParaRPr lang="ru-RU" dirty="0"/>
          </a:p>
          <a:p>
            <a:r>
              <a:rPr lang="ru-RU" dirty="0"/>
              <a:t> </a:t>
            </a: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2107518" y="5175471"/>
            <a:ext cx="8915400" cy="90714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 </a:t>
            </a:r>
            <a:r>
              <a:rPr lang="ru-RU" b="1" dirty="0"/>
              <a:t>рефлексивные практики (какие):</a:t>
            </a:r>
            <a:endParaRPr lang="ru-RU" dirty="0"/>
          </a:p>
          <a:p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6589365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6772" y="371473"/>
            <a:ext cx="9553348" cy="1280890"/>
          </a:xfrm>
        </p:spPr>
        <p:txBody>
          <a:bodyPr/>
          <a:lstStyle/>
          <a:p>
            <a:r>
              <a:rPr lang="ru-RU" b="1" dirty="0"/>
              <a:t>Ресурсы и материалы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07520" y="1411739"/>
            <a:ext cx="8915400" cy="151924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/>
              <a:t>печатные:</a:t>
            </a:r>
            <a:r>
              <a:rPr lang="ru-RU" dirty="0"/>
              <a:t> 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107519" y="3143478"/>
            <a:ext cx="8915399" cy="124890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/>
              <a:t>цифровые:</a:t>
            </a:r>
            <a:r>
              <a:rPr lang="ru-RU" dirty="0"/>
              <a:t>  </a:t>
            </a: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2107518" y="4765220"/>
            <a:ext cx="8915400" cy="12845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/>
              <a:t>наглядные:</a:t>
            </a:r>
            <a:r>
              <a:rPr lang="ru-RU" dirty="0"/>
              <a:t>  </a:t>
            </a:r>
          </a:p>
        </p:txBody>
      </p:sp>
    </p:spTree>
    <p:extLst>
      <p:ext uri="{BB962C8B-B14F-4D97-AF65-F5344CB8AC3E}">
        <p14:creationId xmlns:p14="http://schemas.microsoft.com/office/powerpoint/2010/main" val="21989300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6772" y="371473"/>
            <a:ext cx="9553348" cy="1280890"/>
          </a:xfrm>
        </p:spPr>
        <p:txBody>
          <a:bodyPr/>
          <a:lstStyle/>
          <a:p>
            <a:r>
              <a:rPr lang="ru-RU" b="1" dirty="0"/>
              <a:t>Мониторинг и коррекция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07520" y="1411739"/>
            <a:ext cx="8915400" cy="151924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ru-RU" b="1" dirty="0"/>
              <a:t>Критерии прогресса:</a:t>
            </a:r>
          </a:p>
          <a:p>
            <a:pPr marL="0" indent="0">
              <a:buNone/>
            </a:pPr>
            <a:r>
              <a:rPr lang="ru-RU" dirty="0"/>
              <a:t>Знания: </a:t>
            </a:r>
          </a:p>
          <a:p>
            <a:pPr marL="0" indent="0">
              <a:buNone/>
            </a:pPr>
            <a:r>
              <a:rPr lang="ru-RU" dirty="0"/>
              <a:t>Умения:</a:t>
            </a:r>
          </a:p>
          <a:p>
            <a:pPr marL="0" indent="0">
              <a:buNone/>
            </a:pPr>
            <a:r>
              <a:rPr lang="ru-RU" dirty="0"/>
              <a:t>Мотивация:</a:t>
            </a:r>
          </a:p>
          <a:p>
            <a:pPr marL="0" indent="0">
              <a:buNone/>
            </a:pPr>
            <a:endParaRPr lang="ru-RU" b="1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107519" y="3143478"/>
            <a:ext cx="8915399" cy="124890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/>
              <a:t>График диагностики: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 </a:t>
            </a: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2107518" y="4765220"/>
            <a:ext cx="8915400" cy="12845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/>
              <a:t>Корректировка плана:</a:t>
            </a:r>
            <a:endParaRPr lang="ru-RU" dirty="0"/>
          </a:p>
          <a:p>
            <a:r>
              <a:rPr lang="ru-RU" dirty="0"/>
              <a:t>при росте мотивации → </a:t>
            </a:r>
          </a:p>
          <a:p>
            <a:r>
              <a:rPr lang="ru-RU"/>
              <a:t>при сохранении сопротивления →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06017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6772" y="371473"/>
            <a:ext cx="9553348" cy="1280890"/>
          </a:xfrm>
        </p:spPr>
        <p:txBody>
          <a:bodyPr/>
          <a:lstStyle/>
          <a:p>
            <a:r>
              <a:rPr lang="ru-RU" b="1" dirty="0"/>
              <a:t>Ожидаемые результаты</a:t>
            </a:r>
            <a:endParaRPr lang="ru-RU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1926772" y="1450520"/>
            <a:ext cx="8915400" cy="12845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 </a:t>
            </a:r>
            <a:r>
              <a:rPr lang="ru-RU" b="1" dirty="0"/>
              <a:t>Через 1 месяц:</a:t>
            </a:r>
            <a:endParaRPr lang="ru-RU" dirty="0"/>
          </a:p>
          <a:p>
            <a:endParaRPr lang="ru-RU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1926772" y="3171825"/>
            <a:ext cx="8915400" cy="12845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ru-RU" dirty="0"/>
              <a:t> </a:t>
            </a:r>
            <a:r>
              <a:rPr lang="ru-RU" b="1" dirty="0"/>
              <a:t>Через 3 месяца:</a:t>
            </a:r>
            <a:endParaRPr lang="ru-RU" dirty="0"/>
          </a:p>
          <a:p>
            <a:endParaRPr lang="ru-RU" dirty="0"/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1926772" y="4880884"/>
            <a:ext cx="8915400" cy="12845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ru-RU" dirty="0"/>
              <a:t> </a:t>
            </a:r>
            <a:r>
              <a:rPr lang="ru-RU" b="1" dirty="0"/>
              <a:t>Через полугодие: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5767697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62</TotalTime>
  <Words>243</Words>
  <Application>Microsoft Office PowerPoint</Application>
  <PresentationFormat>Широкоэкранный</PresentationFormat>
  <Paragraphs>57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Century Gothic</vt:lpstr>
      <vt:lpstr>Wingdings 3</vt:lpstr>
      <vt:lpstr>Легкий дым</vt:lpstr>
      <vt:lpstr>Конструктор индивидуальной траектории: кейс «Не видит смысла учиться» (Дмитрий В., 9‑й класс) </vt:lpstr>
      <vt:lpstr>Цель:</vt:lpstr>
      <vt:lpstr>Диагностическая основа Выявленные причины неуспеваемости:  </vt:lpstr>
      <vt:lpstr>Принципы работы</vt:lpstr>
      <vt:lpstr>Содержание работы по направлениям</vt:lpstr>
      <vt:lpstr>Формы и методы работы</vt:lpstr>
      <vt:lpstr>Ресурсы и материалы</vt:lpstr>
      <vt:lpstr>Мониторинг и коррекция</vt:lpstr>
      <vt:lpstr>Ожидаемые результаты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Конструктор индивидуальной траектории:  кейс «Застрял в начальной школе» (Максим К., 6‑й класс)</dc:title>
  <dc:creator>ученик011</dc:creator>
  <cp:lastModifiedBy>ученик011</cp:lastModifiedBy>
  <cp:revision>15</cp:revision>
  <dcterms:created xsi:type="dcterms:W3CDTF">2025-12-10T14:11:46Z</dcterms:created>
  <dcterms:modified xsi:type="dcterms:W3CDTF">2026-01-30T18:01:27Z</dcterms:modified>
</cp:coreProperties>
</file>